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61" r:id="rId8"/>
    <p:sldId id="269" r:id="rId9"/>
    <p:sldId id="361" r:id="rId10"/>
    <p:sldId id="358" r:id="rId11"/>
    <p:sldId id="276" r:id="rId12"/>
    <p:sldId id="360" r:id="rId13"/>
    <p:sldId id="362" r:id="rId14"/>
    <p:sldId id="268" r:id="rId15"/>
    <p:sldId id="359" r:id="rId16"/>
    <p:sldId id="263" r:id="rId17"/>
    <p:sldId id="272" r:id="rId18"/>
    <p:sldId id="264" r:id="rId19"/>
    <p:sldId id="274" r:id="rId20"/>
    <p:sldId id="363" r:id="rId21"/>
    <p:sldId id="265" r:id="rId22"/>
    <p:sldId id="273" r:id="rId23"/>
    <p:sldId id="364" r:id="rId24"/>
    <p:sldId id="266"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5" d="100"/>
          <a:sy n="85" d="100"/>
        </p:scale>
        <p:origin x="45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MAR GUPTA" userId="8e7f5f55-d4f1-45ea-be2d-21c950950cb2" providerId="ADAL" clId="{8E56AD16-8250-4124-88B0-F20A1A6EED62}"/>
    <pc:docChg chg="undo redo custSel addSld delSld modSld sldOrd">
      <pc:chgData name="SHUBHAM KUMAR GUPTA" userId="8e7f5f55-d4f1-45ea-be2d-21c950950cb2" providerId="ADAL" clId="{8E56AD16-8250-4124-88B0-F20A1A6EED62}" dt="2021-11-23T07:13:24.680" v="7518" actId="113"/>
      <pc:docMkLst>
        <pc:docMk/>
      </pc:docMkLst>
      <pc:sldChg chg="modSp mod">
        <pc:chgData name="SHUBHAM KUMAR GUPTA" userId="8e7f5f55-d4f1-45ea-be2d-21c950950cb2" providerId="ADAL" clId="{8E56AD16-8250-4124-88B0-F20A1A6EED62}" dt="2021-11-22T04:14:13.587" v="6784" actId="20577"/>
        <pc:sldMkLst>
          <pc:docMk/>
          <pc:sldMk cId="466218402" sldId="257"/>
        </pc:sldMkLst>
        <pc:spChg chg="mod">
          <ac:chgData name="SHUBHAM KUMAR GUPTA" userId="8e7f5f55-d4f1-45ea-be2d-21c950950cb2" providerId="ADAL" clId="{8E56AD16-8250-4124-88B0-F20A1A6EED62}" dt="2021-11-22T04:14:13.587" v="6784" actId="20577"/>
          <ac:spMkLst>
            <pc:docMk/>
            <pc:sldMk cId="466218402" sldId="257"/>
            <ac:spMk id="7" creationId="{D2FAFE12-9EF8-4C4D-8A5A-23E7718D607C}"/>
          </ac:spMkLst>
        </pc:spChg>
      </pc:sldChg>
      <pc:sldChg chg="modSp del mod">
        <pc:chgData name="SHUBHAM KUMAR GUPTA" userId="8e7f5f55-d4f1-45ea-be2d-21c950950cb2" providerId="ADAL" clId="{8E56AD16-8250-4124-88B0-F20A1A6EED62}" dt="2021-11-22T04:09:46.128" v="6749" actId="47"/>
        <pc:sldMkLst>
          <pc:docMk/>
          <pc:sldMk cId="2371647210" sldId="259"/>
        </pc:sldMkLst>
        <pc:spChg chg="mod">
          <ac:chgData name="SHUBHAM KUMAR GUPTA" userId="8e7f5f55-d4f1-45ea-be2d-21c950950cb2" providerId="ADAL" clId="{8E56AD16-8250-4124-88B0-F20A1A6EED62}" dt="2021-11-18T21:08:56.313" v="2438" actId="123"/>
          <ac:spMkLst>
            <pc:docMk/>
            <pc:sldMk cId="2371647210" sldId="259"/>
            <ac:spMk id="3" creationId="{57207A61-EE45-4801-9EC4-D43081EBFB82}"/>
          </ac:spMkLst>
        </pc:spChg>
      </pc:sldChg>
      <pc:sldChg chg="addSp modSp del mod">
        <pc:chgData name="SHUBHAM KUMAR GUPTA" userId="8e7f5f55-d4f1-45ea-be2d-21c950950cb2" providerId="ADAL" clId="{8E56AD16-8250-4124-88B0-F20A1A6EED62}" dt="2021-11-21T10:12:14.932" v="6062" actId="47"/>
        <pc:sldMkLst>
          <pc:docMk/>
          <pc:sldMk cId="230927564" sldId="260"/>
        </pc:sldMkLst>
        <pc:spChg chg="mod">
          <ac:chgData name="SHUBHAM KUMAR GUPTA" userId="8e7f5f55-d4f1-45ea-be2d-21c950950cb2" providerId="ADAL" clId="{8E56AD16-8250-4124-88B0-F20A1A6EED62}" dt="2021-11-18T21:51:16.615" v="3412" actId="120"/>
          <ac:spMkLst>
            <pc:docMk/>
            <pc:sldMk cId="230927564" sldId="260"/>
            <ac:spMk id="3" creationId="{BE6BFDE8-2366-45A6-8846-FD7B4588172B}"/>
          </ac:spMkLst>
        </pc:spChg>
        <pc:picChg chg="add mod">
          <ac:chgData name="SHUBHAM KUMAR GUPTA" userId="8e7f5f55-d4f1-45ea-be2d-21c950950cb2" providerId="ADAL" clId="{8E56AD16-8250-4124-88B0-F20A1A6EED62}" dt="2021-11-18T21:51:11.883" v="3411" actId="1076"/>
          <ac:picMkLst>
            <pc:docMk/>
            <pc:sldMk cId="230927564" sldId="260"/>
            <ac:picMk id="2050" creationId="{7BD2BFE2-B823-4141-AF74-EDC6B1081C33}"/>
          </ac:picMkLst>
        </pc:picChg>
      </pc:sldChg>
      <pc:sldChg chg="addSp modSp add mod ord">
        <pc:chgData name="SHUBHAM KUMAR GUPTA" userId="8e7f5f55-d4f1-45ea-be2d-21c950950cb2" providerId="ADAL" clId="{8E56AD16-8250-4124-88B0-F20A1A6EED62}" dt="2021-11-23T07:01:44.229" v="7448" actId="20577"/>
        <pc:sldMkLst>
          <pc:docMk/>
          <pc:sldMk cId="2091765901" sldId="261"/>
        </pc:sldMkLst>
        <pc:spChg chg="mod">
          <ac:chgData name="SHUBHAM KUMAR GUPTA" userId="8e7f5f55-d4f1-45ea-be2d-21c950950cb2" providerId="ADAL" clId="{8E56AD16-8250-4124-88B0-F20A1A6EED62}" dt="2021-11-23T07:01:44.229" v="7448" actId="20577"/>
          <ac:spMkLst>
            <pc:docMk/>
            <pc:sldMk cId="2091765901" sldId="261"/>
            <ac:spMk id="3" creationId="{56A54DD0-25B4-4118-BBAB-7FDFC5E9A8C6}"/>
          </ac:spMkLst>
        </pc:spChg>
        <pc:spChg chg="add mod">
          <ac:chgData name="SHUBHAM KUMAR GUPTA" userId="8e7f5f55-d4f1-45ea-be2d-21c950950cb2" providerId="ADAL" clId="{8E56AD16-8250-4124-88B0-F20A1A6EED62}" dt="2021-11-19T05:20:34.413" v="5674" actId="20577"/>
          <ac:spMkLst>
            <pc:docMk/>
            <pc:sldMk cId="2091765901" sldId="261"/>
            <ac:spMk id="5" creationId="{A5C87D7B-F1AF-4362-B5BB-DCD9F69D2CB1}"/>
          </ac:spMkLst>
        </pc:spChg>
        <pc:picChg chg="add mod">
          <ac:chgData name="SHUBHAM KUMAR GUPTA" userId="8e7f5f55-d4f1-45ea-be2d-21c950950cb2" providerId="ADAL" clId="{8E56AD16-8250-4124-88B0-F20A1A6EED62}" dt="2021-11-18T21:51:05.409" v="3409" actId="14100"/>
          <ac:picMkLst>
            <pc:docMk/>
            <pc:sldMk cId="2091765901" sldId="261"/>
            <ac:picMk id="4" creationId="{2C3B1094-98E2-404B-B82C-07E4F8D124EE}"/>
          </ac:picMkLst>
        </pc:picChg>
      </pc:sldChg>
      <pc:sldChg chg="addSp modSp mod">
        <pc:chgData name="SHUBHAM KUMAR GUPTA" userId="8e7f5f55-d4f1-45ea-be2d-21c950950cb2" providerId="ADAL" clId="{8E56AD16-8250-4124-88B0-F20A1A6EED62}" dt="2021-11-19T05:26:50.195" v="5973" actId="404"/>
        <pc:sldMkLst>
          <pc:docMk/>
          <pc:sldMk cId="3124899424" sldId="262"/>
        </pc:sldMkLst>
        <pc:spChg chg="mod">
          <ac:chgData name="SHUBHAM KUMAR GUPTA" userId="8e7f5f55-d4f1-45ea-be2d-21c950950cb2" providerId="ADAL" clId="{8E56AD16-8250-4124-88B0-F20A1A6EED62}" dt="2021-11-18T20:11:29.583" v="457" actId="20577"/>
          <ac:spMkLst>
            <pc:docMk/>
            <pc:sldMk cId="3124899424" sldId="262"/>
            <ac:spMk id="2" creationId="{E1352DA3-05C7-405C-9116-8562A704AB88}"/>
          </ac:spMkLst>
        </pc:spChg>
        <pc:spChg chg="mod">
          <ac:chgData name="SHUBHAM KUMAR GUPTA" userId="8e7f5f55-d4f1-45ea-be2d-21c950950cb2" providerId="ADAL" clId="{8E56AD16-8250-4124-88B0-F20A1A6EED62}" dt="2021-11-18T21:09:59.666" v="2449" actId="27636"/>
          <ac:spMkLst>
            <pc:docMk/>
            <pc:sldMk cId="3124899424" sldId="262"/>
            <ac:spMk id="3" creationId="{585ECC41-E078-459A-87E3-2E12D9816880}"/>
          </ac:spMkLst>
        </pc:spChg>
        <pc:spChg chg="add mod">
          <ac:chgData name="SHUBHAM KUMAR GUPTA" userId="8e7f5f55-d4f1-45ea-be2d-21c950950cb2" providerId="ADAL" clId="{8E56AD16-8250-4124-88B0-F20A1A6EED62}" dt="2021-11-19T05:26:50.195" v="5973" actId="404"/>
          <ac:spMkLst>
            <pc:docMk/>
            <pc:sldMk cId="3124899424" sldId="262"/>
            <ac:spMk id="6" creationId="{0A6875E5-57C5-4E63-8471-5F53893C4BE2}"/>
          </ac:spMkLst>
        </pc:spChg>
        <pc:picChg chg="add mod">
          <ac:chgData name="SHUBHAM KUMAR GUPTA" userId="8e7f5f55-d4f1-45ea-be2d-21c950950cb2" providerId="ADAL" clId="{8E56AD16-8250-4124-88B0-F20A1A6EED62}" dt="2021-11-18T21:10:30.249" v="2456" actId="1076"/>
          <ac:picMkLst>
            <pc:docMk/>
            <pc:sldMk cId="3124899424" sldId="262"/>
            <ac:picMk id="4" creationId="{F84A0DF1-6349-4919-9124-06F1D983AB6D}"/>
          </ac:picMkLst>
        </pc:picChg>
        <pc:picChg chg="add mod">
          <ac:chgData name="SHUBHAM KUMAR GUPTA" userId="8e7f5f55-d4f1-45ea-be2d-21c950950cb2" providerId="ADAL" clId="{8E56AD16-8250-4124-88B0-F20A1A6EED62}" dt="2021-11-18T21:10:22.046" v="2454" actId="1076"/>
          <ac:picMkLst>
            <pc:docMk/>
            <pc:sldMk cId="3124899424" sldId="262"/>
            <ac:picMk id="5" creationId="{5C35B5E1-A88C-4633-A4B8-DD4C8399C755}"/>
          </ac:picMkLst>
        </pc:picChg>
      </pc:sldChg>
      <pc:sldChg chg="addSp modSp mod">
        <pc:chgData name="SHUBHAM KUMAR GUPTA" userId="8e7f5f55-d4f1-45ea-be2d-21c950950cb2" providerId="ADAL" clId="{8E56AD16-8250-4124-88B0-F20A1A6EED62}" dt="2021-11-23T07:07:26.767" v="7494" actId="1037"/>
        <pc:sldMkLst>
          <pc:docMk/>
          <pc:sldMk cId="2842495644" sldId="263"/>
        </pc:sldMkLst>
        <pc:spChg chg="mod">
          <ac:chgData name="SHUBHAM KUMAR GUPTA" userId="8e7f5f55-d4f1-45ea-be2d-21c950950cb2" providerId="ADAL" clId="{8E56AD16-8250-4124-88B0-F20A1A6EED62}" dt="2021-11-23T07:07:26.767" v="7494" actId="1037"/>
          <ac:spMkLst>
            <pc:docMk/>
            <pc:sldMk cId="2842495644" sldId="263"/>
            <ac:spMk id="3" creationId="{E2F7220A-6BD2-457F-8523-CE50644B7369}"/>
          </ac:spMkLst>
        </pc:spChg>
        <pc:spChg chg="add mod">
          <ac:chgData name="SHUBHAM KUMAR GUPTA" userId="8e7f5f55-d4f1-45ea-be2d-21c950950cb2" providerId="ADAL" clId="{8E56AD16-8250-4124-88B0-F20A1A6EED62}" dt="2021-11-19T05:28:48.944" v="6016" actId="122"/>
          <ac:spMkLst>
            <pc:docMk/>
            <pc:sldMk cId="2842495644" sldId="263"/>
            <ac:spMk id="5" creationId="{C4ACA554-1141-4CBC-9E3D-1E42725D54DA}"/>
          </ac:spMkLst>
        </pc:spChg>
        <pc:picChg chg="add mod">
          <ac:chgData name="SHUBHAM KUMAR GUPTA" userId="8e7f5f55-d4f1-45ea-be2d-21c950950cb2" providerId="ADAL" clId="{8E56AD16-8250-4124-88B0-F20A1A6EED62}" dt="2021-11-18T21:49:59.421" v="3380" actId="1076"/>
          <ac:picMkLst>
            <pc:docMk/>
            <pc:sldMk cId="2842495644" sldId="263"/>
            <ac:picMk id="4" creationId="{A62B3F94-C21D-434A-B9D1-93C5F742E77E}"/>
          </ac:picMkLst>
        </pc:picChg>
      </pc:sldChg>
      <pc:sldChg chg="addSp delSp modSp mod">
        <pc:chgData name="SHUBHAM KUMAR GUPTA" userId="8e7f5f55-d4f1-45ea-be2d-21c950950cb2" providerId="ADAL" clId="{8E56AD16-8250-4124-88B0-F20A1A6EED62}" dt="2021-11-23T07:00:05.190" v="7445" actId="20577"/>
        <pc:sldMkLst>
          <pc:docMk/>
          <pc:sldMk cId="4072203050" sldId="264"/>
        </pc:sldMkLst>
        <pc:spChg chg="mod">
          <ac:chgData name="SHUBHAM KUMAR GUPTA" userId="8e7f5f55-d4f1-45ea-be2d-21c950950cb2" providerId="ADAL" clId="{8E56AD16-8250-4124-88B0-F20A1A6EED62}" dt="2021-11-18T21:46:24.444" v="3236" actId="20577"/>
          <ac:spMkLst>
            <pc:docMk/>
            <pc:sldMk cId="4072203050" sldId="264"/>
            <ac:spMk id="3" creationId="{E2F7220A-6BD2-457F-8523-CE50644B7369}"/>
          </ac:spMkLst>
        </pc:spChg>
        <pc:spChg chg="add mod">
          <ac:chgData name="SHUBHAM KUMAR GUPTA" userId="8e7f5f55-d4f1-45ea-be2d-21c950950cb2" providerId="ADAL" clId="{8E56AD16-8250-4124-88B0-F20A1A6EED62}" dt="2021-11-19T05:29:15.432" v="6050" actId="20577"/>
          <ac:spMkLst>
            <pc:docMk/>
            <pc:sldMk cId="4072203050" sldId="264"/>
            <ac:spMk id="6" creationId="{C8F192DE-E6C3-4FFD-83EC-007DB826B0D6}"/>
          </ac:spMkLst>
        </pc:spChg>
        <pc:graphicFrameChg chg="add del mod">
          <ac:chgData name="SHUBHAM KUMAR GUPTA" userId="8e7f5f55-d4f1-45ea-be2d-21c950950cb2" providerId="ADAL" clId="{8E56AD16-8250-4124-88B0-F20A1A6EED62}" dt="2021-11-18T21:47:27.801" v="3240" actId="478"/>
          <ac:graphicFrameMkLst>
            <pc:docMk/>
            <pc:sldMk cId="4072203050" sldId="264"/>
            <ac:graphicFrameMk id="4" creationId="{E407F13C-E07C-444F-AD1F-9F2D8865C0C2}"/>
          </ac:graphicFrameMkLst>
        </pc:graphicFrameChg>
        <pc:graphicFrameChg chg="add mod">
          <ac:chgData name="SHUBHAM KUMAR GUPTA" userId="8e7f5f55-d4f1-45ea-be2d-21c950950cb2" providerId="ADAL" clId="{8E56AD16-8250-4124-88B0-F20A1A6EED62}" dt="2021-11-23T07:00:05.190" v="7445" actId="20577"/>
          <ac:graphicFrameMkLst>
            <pc:docMk/>
            <pc:sldMk cId="4072203050" sldId="264"/>
            <ac:graphicFrameMk id="5" creationId="{E407F13C-E07C-444F-AD1F-9F2D8865C0C2}"/>
          </ac:graphicFrameMkLst>
        </pc:graphicFrameChg>
      </pc:sldChg>
      <pc:sldChg chg="addSp modSp mod">
        <pc:chgData name="SHUBHAM KUMAR GUPTA" userId="8e7f5f55-d4f1-45ea-be2d-21c950950cb2" providerId="ADAL" clId="{8E56AD16-8250-4124-88B0-F20A1A6EED62}" dt="2021-11-19T05:29:25.809" v="6052" actId="20577"/>
        <pc:sldMkLst>
          <pc:docMk/>
          <pc:sldMk cId="2814467900" sldId="265"/>
        </pc:sldMkLst>
        <pc:spChg chg="mod">
          <ac:chgData name="SHUBHAM KUMAR GUPTA" userId="8e7f5f55-d4f1-45ea-be2d-21c950950cb2" providerId="ADAL" clId="{8E56AD16-8250-4124-88B0-F20A1A6EED62}" dt="2021-11-18T23:18:35.639" v="5567" actId="20577"/>
          <ac:spMkLst>
            <pc:docMk/>
            <pc:sldMk cId="2814467900" sldId="265"/>
            <ac:spMk id="3" creationId="{E2F7220A-6BD2-457F-8523-CE50644B7369}"/>
          </ac:spMkLst>
        </pc:spChg>
        <pc:spChg chg="add mod">
          <ac:chgData name="SHUBHAM KUMAR GUPTA" userId="8e7f5f55-d4f1-45ea-be2d-21c950950cb2" providerId="ADAL" clId="{8E56AD16-8250-4124-88B0-F20A1A6EED62}" dt="2021-11-19T05:29:25.809" v="6052" actId="20577"/>
          <ac:spMkLst>
            <pc:docMk/>
            <pc:sldMk cId="2814467900" sldId="265"/>
            <ac:spMk id="6" creationId="{766C47A6-8927-40C1-BDD5-828D4F4196F3}"/>
          </ac:spMkLst>
        </pc:spChg>
        <pc:picChg chg="add mod">
          <ac:chgData name="SHUBHAM KUMAR GUPTA" userId="8e7f5f55-d4f1-45ea-be2d-21c950950cb2" providerId="ADAL" clId="{8E56AD16-8250-4124-88B0-F20A1A6EED62}" dt="2021-11-18T21:37:52.134" v="3142" actId="14100"/>
          <ac:picMkLst>
            <pc:docMk/>
            <pc:sldMk cId="2814467900" sldId="265"/>
            <ac:picMk id="4" creationId="{2A56C76E-3426-4049-9DE3-8FC659F8D594}"/>
          </ac:picMkLst>
        </pc:picChg>
        <pc:picChg chg="add mod">
          <ac:chgData name="SHUBHAM KUMAR GUPTA" userId="8e7f5f55-d4f1-45ea-be2d-21c950950cb2" providerId="ADAL" clId="{8E56AD16-8250-4124-88B0-F20A1A6EED62}" dt="2021-11-18T21:37:18.152" v="3139" actId="14100"/>
          <ac:picMkLst>
            <pc:docMk/>
            <pc:sldMk cId="2814467900" sldId="265"/>
            <ac:picMk id="5" creationId="{B8423B81-F066-40BD-BBB6-6D034D99B648}"/>
          </ac:picMkLst>
        </pc:picChg>
      </pc:sldChg>
      <pc:sldChg chg="modSp mod">
        <pc:chgData name="SHUBHAM KUMAR GUPTA" userId="8e7f5f55-d4f1-45ea-be2d-21c950950cb2" providerId="ADAL" clId="{8E56AD16-8250-4124-88B0-F20A1A6EED62}" dt="2021-11-22T22:06:41.569" v="7193" actId="20577"/>
        <pc:sldMkLst>
          <pc:docMk/>
          <pc:sldMk cId="2308180975" sldId="266"/>
        </pc:sldMkLst>
        <pc:spChg chg="mod">
          <ac:chgData name="SHUBHAM KUMAR GUPTA" userId="8e7f5f55-d4f1-45ea-be2d-21c950950cb2" providerId="ADAL" clId="{8E56AD16-8250-4124-88B0-F20A1A6EED62}" dt="2021-11-22T22:06:41.569" v="7193" actId="20577"/>
          <ac:spMkLst>
            <pc:docMk/>
            <pc:sldMk cId="2308180975" sldId="266"/>
            <ac:spMk id="3" creationId="{E2F7220A-6BD2-457F-8523-CE50644B7369}"/>
          </ac:spMkLst>
        </pc:spChg>
      </pc:sldChg>
      <pc:sldChg chg="modSp mod">
        <pc:chgData name="SHUBHAM KUMAR GUPTA" userId="8e7f5f55-d4f1-45ea-be2d-21c950950cb2" providerId="ADAL" clId="{8E56AD16-8250-4124-88B0-F20A1A6EED62}" dt="2021-11-18T20:41:55.252" v="1981" actId="27636"/>
        <pc:sldMkLst>
          <pc:docMk/>
          <pc:sldMk cId="2676922526" sldId="267"/>
        </pc:sldMkLst>
        <pc:spChg chg="mod">
          <ac:chgData name="SHUBHAM KUMAR GUPTA" userId="8e7f5f55-d4f1-45ea-be2d-21c950950cb2" providerId="ADAL" clId="{8E56AD16-8250-4124-88B0-F20A1A6EED62}" dt="2021-11-18T20:41:55.252" v="1981" actId="27636"/>
          <ac:spMkLst>
            <pc:docMk/>
            <pc:sldMk cId="2676922526" sldId="267"/>
            <ac:spMk id="3" creationId="{E2F7220A-6BD2-457F-8523-CE50644B7369}"/>
          </ac:spMkLst>
        </pc:spChg>
      </pc:sldChg>
      <pc:sldChg chg="addSp modSp mod">
        <pc:chgData name="SHUBHAM KUMAR GUPTA" userId="8e7f5f55-d4f1-45ea-be2d-21c950950cb2" providerId="ADAL" clId="{8E56AD16-8250-4124-88B0-F20A1A6EED62}" dt="2021-11-19T05:27:25.867" v="5986" actId="1076"/>
        <pc:sldMkLst>
          <pc:docMk/>
          <pc:sldMk cId="3010392609" sldId="268"/>
        </pc:sldMkLst>
        <pc:spChg chg="mod">
          <ac:chgData name="SHUBHAM KUMAR GUPTA" userId="8e7f5f55-d4f1-45ea-be2d-21c950950cb2" providerId="ADAL" clId="{8E56AD16-8250-4124-88B0-F20A1A6EED62}" dt="2021-11-18T22:28:56.706" v="4183" actId="403"/>
          <ac:spMkLst>
            <pc:docMk/>
            <pc:sldMk cId="3010392609" sldId="268"/>
            <ac:spMk id="2" creationId="{E1352DA3-05C7-405C-9116-8562A704AB88}"/>
          </ac:spMkLst>
        </pc:spChg>
        <pc:spChg chg="mod">
          <ac:chgData name="SHUBHAM KUMAR GUPTA" userId="8e7f5f55-d4f1-45ea-be2d-21c950950cb2" providerId="ADAL" clId="{8E56AD16-8250-4124-88B0-F20A1A6EED62}" dt="2021-11-18T21:12:25.428" v="2458" actId="14100"/>
          <ac:spMkLst>
            <pc:docMk/>
            <pc:sldMk cId="3010392609" sldId="268"/>
            <ac:spMk id="3" creationId="{585ECC41-E078-459A-87E3-2E12D9816880}"/>
          </ac:spMkLst>
        </pc:spChg>
        <pc:spChg chg="add mod">
          <ac:chgData name="SHUBHAM KUMAR GUPTA" userId="8e7f5f55-d4f1-45ea-be2d-21c950950cb2" providerId="ADAL" clId="{8E56AD16-8250-4124-88B0-F20A1A6EED62}" dt="2021-11-19T05:27:25.867" v="5986" actId="1076"/>
          <ac:spMkLst>
            <pc:docMk/>
            <pc:sldMk cId="3010392609" sldId="268"/>
            <ac:spMk id="7" creationId="{E5815543-67A5-4E88-85F6-318D563F491D}"/>
          </ac:spMkLst>
        </pc:spChg>
        <pc:picChg chg="add mod">
          <ac:chgData name="SHUBHAM KUMAR GUPTA" userId="8e7f5f55-d4f1-45ea-be2d-21c950950cb2" providerId="ADAL" clId="{8E56AD16-8250-4124-88B0-F20A1A6EED62}" dt="2021-11-18T23:14:42.613" v="5277" actId="1035"/>
          <ac:picMkLst>
            <pc:docMk/>
            <pc:sldMk cId="3010392609" sldId="268"/>
            <ac:picMk id="5" creationId="{45D253AB-497E-478F-B265-CCBD7501038F}"/>
          </ac:picMkLst>
        </pc:picChg>
        <pc:picChg chg="add mod">
          <ac:chgData name="SHUBHAM KUMAR GUPTA" userId="8e7f5f55-d4f1-45ea-be2d-21c950950cb2" providerId="ADAL" clId="{8E56AD16-8250-4124-88B0-F20A1A6EED62}" dt="2021-11-18T21:13:42.815" v="2474" actId="14100"/>
          <ac:picMkLst>
            <pc:docMk/>
            <pc:sldMk cId="3010392609" sldId="268"/>
            <ac:picMk id="3074" creationId="{973A5893-1EEB-44B1-B66E-D2AD808BBCCE}"/>
          </ac:picMkLst>
        </pc:picChg>
      </pc:sldChg>
      <pc:sldChg chg="addSp delSp modSp new mod ord">
        <pc:chgData name="SHUBHAM KUMAR GUPTA" userId="8e7f5f55-d4f1-45ea-be2d-21c950950cb2" providerId="ADAL" clId="{8E56AD16-8250-4124-88B0-F20A1A6EED62}" dt="2021-11-23T07:03:01.987" v="7454" actId="20577"/>
        <pc:sldMkLst>
          <pc:docMk/>
          <pc:sldMk cId="3907379466" sldId="269"/>
        </pc:sldMkLst>
        <pc:spChg chg="mod">
          <ac:chgData name="SHUBHAM KUMAR GUPTA" userId="8e7f5f55-d4f1-45ea-be2d-21c950950cb2" providerId="ADAL" clId="{8E56AD16-8250-4124-88B0-F20A1A6EED62}" dt="2021-11-18T22:10:18.818" v="3750"/>
          <ac:spMkLst>
            <pc:docMk/>
            <pc:sldMk cId="3907379466" sldId="269"/>
            <ac:spMk id="2" creationId="{B7612CBA-4593-4BDD-8DE1-72C5BEE16740}"/>
          </ac:spMkLst>
        </pc:spChg>
        <pc:spChg chg="mod">
          <ac:chgData name="SHUBHAM KUMAR GUPTA" userId="8e7f5f55-d4f1-45ea-be2d-21c950950cb2" providerId="ADAL" clId="{8E56AD16-8250-4124-88B0-F20A1A6EED62}" dt="2021-11-23T07:03:01.987" v="7454" actId="20577"/>
          <ac:spMkLst>
            <pc:docMk/>
            <pc:sldMk cId="3907379466" sldId="269"/>
            <ac:spMk id="3" creationId="{9A7C3AAB-9CDA-4855-BB1B-25108BA47F6B}"/>
          </ac:spMkLst>
        </pc:spChg>
        <pc:spChg chg="add mod">
          <ac:chgData name="SHUBHAM KUMAR GUPTA" userId="8e7f5f55-d4f1-45ea-be2d-21c950950cb2" providerId="ADAL" clId="{8E56AD16-8250-4124-88B0-F20A1A6EED62}" dt="2021-11-19T05:22:13.939" v="5725" actId="20577"/>
          <ac:spMkLst>
            <pc:docMk/>
            <pc:sldMk cId="3907379466" sldId="269"/>
            <ac:spMk id="6" creationId="{366F8B35-F89E-441A-B35C-E53DADD940F2}"/>
          </ac:spMkLst>
        </pc:spChg>
        <pc:picChg chg="add del mod">
          <ac:chgData name="SHUBHAM KUMAR GUPTA" userId="8e7f5f55-d4f1-45ea-be2d-21c950950cb2" providerId="ADAL" clId="{8E56AD16-8250-4124-88B0-F20A1A6EED62}" dt="2021-11-18T21:16:37.396" v="2528"/>
          <ac:picMkLst>
            <pc:docMk/>
            <pc:sldMk cId="3907379466" sldId="269"/>
            <ac:picMk id="4" creationId="{5FDBE2C0-10F8-4404-987E-A401AACB0B90}"/>
          </ac:picMkLst>
        </pc:picChg>
        <pc:picChg chg="add mod">
          <ac:chgData name="SHUBHAM KUMAR GUPTA" userId="8e7f5f55-d4f1-45ea-be2d-21c950950cb2" providerId="ADAL" clId="{8E56AD16-8250-4124-88B0-F20A1A6EED62}" dt="2021-11-18T22:38:35.439" v="4356" actId="14100"/>
          <ac:picMkLst>
            <pc:docMk/>
            <pc:sldMk cId="3907379466" sldId="269"/>
            <ac:picMk id="8194" creationId="{6391497E-5F91-4773-B207-2B0CC3163634}"/>
          </ac:picMkLst>
        </pc:picChg>
      </pc:sldChg>
      <pc:sldChg chg="modSp new mod">
        <pc:chgData name="SHUBHAM KUMAR GUPTA" userId="8e7f5f55-d4f1-45ea-be2d-21c950950cb2" providerId="ADAL" clId="{8E56AD16-8250-4124-88B0-F20A1A6EED62}" dt="2021-11-23T07:13:24.680" v="7518" actId="113"/>
        <pc:sldMkLst>
          <pc:docMk/>
          <pc:sldMk cId="462580681" sldId="270"/>
        </pc:sldMkLst>
        <pc:spChg chg="mod">
          <ac:chgData name="SHUBHAM KUMAR GUPTA" userId="8e7f5f55-d4f1-45ea-be2d-21c950950cb2" providerId="ADAL" clId="{8E56AD16-8250-4124-88B0-F20A1A6EED62}" dt="2021-11-18T20:43:56.386" v="2019" actId="113"/>
          <ac:spMkLst>
            <pc:docMk/>
            <pc:sldMk cId="462580681" sldId="270"/>
            <ac:spMk id="2" creationId="{A277AEB6-3F6B-437D-B500-52B80C6FEEE1}"/>
          </ac:spMkLst>
        </pc:spChg>
        <pc:spChg chg="mod">
          <ac:chgData name="SHUBHAM KUMAR GUPTA" userId="8e7f5f55-d4f1-45ea-be2d-21c950950cb2" providerId="ADAL" clId="{8E56AD16-8250-4124-88B0-F20A1A6EED62}" dt="2021-11-23T07:13:24.680" v="7518" actId="113"/>
          <ac:spMkLst>
            <pc:docMk/>
            <pc:sldMk cId="462580681" sldId="270"/>
            <ac:spMk id="3" creationId="{8C788633-C66A-4253-86A8-E024111B430C}"/>
          </ac:spMkLst>
        </pc:spChg>
      </pc:sldChg>
      <pc:sldChg chg="addSp modSp add mod">
        <pc:chgData name="SHUBHAM KUMAR GUPTA" userId="8e7f5f55-d4f1-45ea-be2d-21c950950cb2" providerId="ADAL" clId="{8E56AD16-8250-4124-88B0-F20A1A6EED62}" dt="2021-11-22T03:45:22.700" v="6157" actId="20577"/>
        <pc:sldMkLst>
          <pc:docMk/>
          <pc:sldMk cId="3732600397" sldId="271"/>
        </pc:sldMkLst>
        <pc:spChg chg="mod">
          <ac:chgData name="SHUBHAM KUMAR GUPTA" userId="8e7f5f55-d4f1-45ea-be2d-21c950950cb2" providerId="ADAL" clId="{8E56AD16-8250-4124-88B0-F20A1A6EED62}" dt="2021-11-22T03:45:22.700" v="6157" actId="20577"/>
          <ac:spMkLst>
            <pc:docMk/>
            <pc:sldMk cId="3732600397" sldId="271"/>
            <ac:spMk id="3" creationId="{BE6BFDE8-2366-45A6-8846-FD7B4588172B}"/>
          </ac:spMkLst>
        </pc:spChg>
        <pc:spChg chg="add mod">
          <ac:chgData name="SHUBHAM KUMAR GUPTA" userId="8e7f5f55-d4f1-45ea-be2d-21c950950cb2" providerId="ADAL" clId="{8E56AD16-8250-4124-88B0-F20A1A6EED62}" dt="2021-11-19T05:20:13.920" v="5669" actId="404"/>
          <ac:spMkLst>
            <pc:docMk/>
            <pc:sldMk cId="3732600397" sldId="271"/>
            <ac:spMk id="7" creationId="{D7370730-64CD-45CB-9E28-ACFFCBECA458}"/>
          </ac:spMkLst>
        </pc:spChg>
        <pc:spChg chg="add mod">
          <ac:chgData name="SHUBHAM KUMAR GUPTA" userId="8e7f5f55-d4f1-45ea-be2d-21c950950cb2" providerId="ADAL" clId="{8E56AD16-8250-4124-88B0-F20A1A6EED62}" dt="2021-11-19T05:19:25.070" v="5645" actId="122"/>
          <ac:spMkLst>
            <pc:docMk/>
            <pc:sldMk cId="3732600397" sldId="271"/>
            <ac:spMk id="8" creationId="{80C5EED3-F5F3-4276-8DE5-C9DC994D1429}"/>
          </ac:spMkLst>
        </pc:spChg>
        <pc:picChg chg="add mod">
          <ac:chgData name="SHUBHAM KUMAR GUPTA" userId="8e7f5f55-d4f1-45ea-be2d-21c950950cb2" providerId="ADAL" clId="{8E56AD16-8250-4124-88B0-F20A1A6EED62}" dt="2021-11-18T21:50:45.547" v="3402" actId="1035"/>
          <ac:picMkLst>
            <pc:docMk/>
            <pc:sldMk cId="3732600397" sldId="271"/>
            <ac:picMk id="1026" creationId="{1972FCD9-4E3A-42BD-87DC-3C17FBC8ABAA}"/>
          </ac:picMkLst>
        </pc:picChg>
        <pc:picChg chg="add mod">
          <ac:chgData name="SHUBHAM KUMAR GUPTA" userId="8e7f5f55-d4f1-45ea-be2d-21c950950cb2" providerId="ADAL" clId="{8E56AD16-8250-4124-88B0-F20A1A6EED62}" dt="2021-11-18T21:50:54.656" v="3407" actId="1076"/>
          <ac:picMkLst>
            <pc:docMk/>
            <pc:sldMk cId="3732600397" sldId="271"/>
            <ac:picMk id="1028" creationId="{9845672D-8D67-49F2-BC69-D9D6BBBFCBE5}"/>
          </ac:picMkLst>
        </pc:picChg>
      </pc:sldChg>
      <pc:sldChg chg="addSp delSp modSp new mod">
        <pc:chgData name="SHUBHAM KUMAR GUPTA" userId="8e7f5f55-d4f1-45ea-be2d-21c950950cb2" providerId="ADAL" clId="{8E56AD16-8250-4124-88B0-F20A1A6EED62}" dt="2021-11-22T04:14:25.174" v="6795" actId="20577"/>
        <pc:sldMkLst>
          <pc:docMk/>
          <pc:sldMk cId="1665452070" sldId="272"/>
        </pc:sldMkLst>
        <pc:spChg chg="mod">
          <ac:chgData name="SHUBHAM KUMAR GUPTA" userId="8e7f5f55-d4f1-45ea-be2d-21c950950cb2" providerId="ADAL" clId="{8E56AD16-8250-4124-88B0-F20A1A6EED62}" dt="2021-11-22T04:14:25.174" v="6795" actId="20577"/>
          <ac:spMkLst>
            <pc:docMk/>
            <pc:sldMk cId="1665452070" sldId="272"/>
            <ac:spMk id="2" creationId="{0A145B07-87C1-4610-9450-F2F6F010BD15}"/>
          </ac:spMkLst>
        </pc:spChg>
        <pc:spChg chg="del">
          <ac:chgData name="SHUBHAM KUMAR GUPTA" userId="8e7f5f55-d4f1-45ea-be2d-21c950950cb2" providerId="ADAL" clId="{8E56AD16-8250-4124-88B0-F20A1A6EED62}" dt="2021-11-18T21:18:02.035" v="2531"/>
          <ac:spMkLst>
            <pc:docMk/>
            <pc:sldMk cId="1665452070" sldId="272"/>
            <ac:spMk id="3" creationId="{ADC0342A-E7E1-424C-944B-CED2554CA462}"/>
          </ac:spMkLst>
        </pc:spChg>
        <pc:spChg chg="add mod">
          <ac:chgData name="SHUBHAM KUMAR GUPTA" userId="8e7f5f55-d4f1-45ea-be2d-21c950950cb2" providerId="ADAL" clId="{8E56AD16-8250-4124-88B0-F20A1A6EED62}" dt="2021-11-19T05:29:09.712" v="6049" actId="20577"/>
          <ac:spMkLst>
            <pc:docMk/>
            <pc:sldMk cId="1665452070" sldId="272"/>
            <ac:spMk id="5" creationId="{B0A47CD6-A343-4C6D-A879-6B1C3AFB0BC0}"/>
          </ac:spMkLst>
        </pc:spChg>
        <pc:graphicFrameChg chg="add mod modGraphic">
          <ac:chgData name="SHUBHAM KUMAR GUPTA" userId="8e7f5f55-d4f1-45ea-be2d-21c950950cb2" providerId="ADAL" clId="{8E56AD16-8250-4124-88B0-F20A1A6EED62}" dt="2021-11-18T21:21:59.067" v="2588" actId="242"/>
          <ac:graphicFrameMkLst>
            <pc:docMk/>
            <pc:sldMk cId="1665452070" sldId="272"/>
            <ac:graphicFrameMk id="4" creationId="{5DD6F6CD-499C-4785-B45F-61ABD9545C22}"/>
          </ac:graphicFrameMkLst>
        </pc:graphicFrameChg>
      </pc:sldChg>
      <pc:sldChg chg="addSp modSp new mod">
        <pc:chgData name="SHUBHAM KUMAR GUPTA" userId="8e7f5f55-d4f1-45ea-be2d-21c950950cb2" providerId="ADAL" clId="{8E56AD16-8250-4124-88B0-F20A1A6EED62}" dt="2021-11-18T23:17:20.978" v="5542" actId="1076"/>
        <pc:sldMkLst>
          <pc:docMk/>
          <pc:sldMk cId="2994765096" sldId="273"/>
        </pc:sldMkLst>
        <pc:spChg chg="mod">
          <ac:chgData name="SHUBHAM KUMAR GUPTA" userId="8e7f5f55-d4f1-45ea-be2d-21c950950cb2" providerId="ADAL" clId="{8E56AD16-8250-4124-88B0-F20A1A6EED62}" dt="2021-11-18T21:38:06.720" v="3166" actId="113"/>
          <ac:spMkLst>
            <pc:docMk/>
            <pc:sldMk cId="2994765096" sldId="273"/>
            <ac:spMk id="2" creationId="{413F2E47-45A5-41A7-BE43-F45B1C279773}"/>
          </ac:spMkLst>
        </pc:spChg>
        <pc:spChg chg="mod">
          <ac:chgData name="SHUBHAM KUMAR GUPTA" userId="8e7f5f55-d4f1-45ea-be2d-21c950950cb2" providerId="ADAL" clId="{8E56AD16-8250-4124-88B0-F20A1A6EED62}" dt="2021-11-18T21:44:43.404" v="3223" actId="123"/>
          <ac:spMkLst>
            <pc:docMk/>
            <pc:sldMk cId="2994765096" sldId="273"/>
            <ac:spMk id="3" creationId="{5B19313C-B9E6-4F08-A441-1EB722E7D5BF}"/>
          </ac:spMkLst>
        </pc:spChg>
        <pc:spChg chg="add mod">
          <ac:chgData name="SHUBHAM KUMAR GUPTA" userId="8e7f5f55-d4f1-45ea-be2d-21c950950cb2" providerId="ADAL" clId="{8E56AD16-8250-4124-88B0-F20A1A6EED62}" dt="2021-11-18T23:17:20.978" v="5542" actId="1076"/>
          <ac:spMkLst>
            <pc:docMk/>
            <pc:sldMk cId="2994765096" sldId="273"/>
            <ac:spMk id="5" creationId="{F8F77660-FA0D-4C66-A00A-CE52A02490C8}"/>
          </ac:spMkLst>
        </pc:spChg>
        <pc:graphicFrameChg chg="add mod modGraphic">
          <ac:chgData name="SHUBHAM KUMAR GUPTA" userId="8e7f5f55-d4f1-45ea-be2d-21c950950cb2" providerId="ADAL" clId="{8E56AD16-8250-4124-88B0-F20A1A6EED62}" dt="2021-11-18T21:44:35.465" v="3220" actId="404"/>
          <ac:graphicFrameMkLst>
            <pc:docMk/>
            <pc:sldMk cId="2994765096" sldId="273"/>
            <ac:graphicFrameMk id="4" creationId="{23F1F9AC-F9AA-4945-BCA6-6DB770CB927E}"/>
          </ac:graphicFrameMkLst>
        </pc:graphicFrameChg>
      </pc:sldChg>
      <pc:sldChg chg="modSp new mod">
        <pc:chgData name="SHUBHAM KUMAR GUPTA" userId="8e7f5f55-d4f1-45ea-be2d-21c950950cb2" providerId="ADAL" clId="{8E56AD16-8250-4124-88B0-F20A1A6EED62}" dt="2021-11-23T07:08:19.754" v="7505" actId="20577"/>
        <pc:sldMkLst>
          <pc:docMk/>
          <pc:sldMk cId="3472413366" sldId="274"/>
        </pc:sldMkLst>
        <pc:spChg chg="mod">
          <ac:chgData name="SHUBHAM KUMAR GUPTA" userId="8e7f5f55-d4f1-45ea-be2d-21c950950cb2" providerId="ADAL" clId="{8E56AD16-8250-4124-88B0-F20A1A6EED62}" dt="2021-11-18T21:47:45.192" v="3262" actId="113"/>
          <ac:spMkLst>
            <pc:docMk/>
            <pc:sldMk cId="3472413366" sldId="274"/>
            <ac:spMk id="2" creationId="{998A2929-1012-4A2D-931C-6187F06D9AC1}"/>
          </ac:spMkLst>
        </pc:spChg>
        <pc:spChg chg="mod">
          <ac:chgData name="SHUBHAM KUMAR GUPTA" userId="8e7f5f55-d4f1-45ea-be2d-21c950950cb2" providerId="ADAL" clId="{8E56AD16-8250-4124-88B0-F20A1A6EED62}" dt="2021-11-23T07:08:19.754" v="7505" actId="20577"/>
          <ac:spMkLst>
            <pc:docMk/>
            <pc:sldMk cId="3472413366" sldId="274"/>
            <ac:spMk id="3" creationId="{7113060C-3359-48A2-B176-E8A25E382EFE}"/>
          </ac:spMkLst>
        </pc:spChg>
      </pc:sldChg>
      <pc:sldChg chg="addSp delSp modSp new del mod">
        <pc:chgData name="SHUBHAM KUMAR GUPTA" userId="8e7f5f55-d4f1-45ea-be2d-21c950950cb2" providerId="ADAL" clId="{8E56AD16-8250-4124-88B0-F20A1A6EED62}" dt="2021-11-21T10:13:42.107" v="6090" actId="47"/>
        <pc:sldMkLst>
          <pc:docMk/>
          <pc:sldMk cId="2839785041" sldId="275"/>
        </pc:sldMkLst>
        <pc:spChg chg="mod">
          <ac:chgData name="SHUBHAM KUMAR GUPTA" userId="8e7f5f55-d4f1-45ea-be2d-21c950950cb2" providerId="ADAL" clId="{8E56AD16-8250-4124-88B0-F20A1A6EED62}" dt="2021-11-18T21:50:23.496" v="3382"/>
          <ac:spMkLst>
            <pc:docMk/>
            <pc:sldMk cId="2839785041" sldId="275"/>
            <ac:spMk id="2" creationId="{A6C666EC-F4F1-42CA-BEA3-455A9CE540E2}"/>
          </ac:spMkLst>
        </pc:spChg>
        <pc:spChg chg="del">
          <ac:chgData name="SHUBHAM KUMAR GUPTA" userId="8e7f5f55-d4f1-45ea-be2d-21c950950cb2" providerId="ADAL" clId="{8E56AD16-8250-4124-88B0-F20A1A6EED62}" dt="2021-11-18T21:58:00.441" v="3552"/>
          <ac:spMkLst>
            <pc:docMk/>
            <pc:sldMk cId="2839785041" sldId="275"/>
            <ac:spMk id="3" creationId="{93FFA7A0-4091-482D-98ED-E95522D84C82}"/>
          </ac:spMkLst>
        </pc:spChg>
        <pc:spChg chg="add mod">
          <ac:chgData name="SHUBHAM KUMAR GUPTA" userId="8e7f5f55-d4f1-45ea-be2d-21c950950cb2" providerId="ADAL" clId="{8E56AD16-8250-4124-88B0-F20A1A6EED62}" dt="2021-11-18T22:26:49.917" v="4170" actId="2711"/>
          <ac:spMkLst>
            <pc:docMk/>
            <pc:sldMk cId="2839785041" sldId="275"/>
            <ac:spMk id="4" creationId="{9949ACAB-5A84-4AD7-A741-81BB47AE37CB}"/>
          </ac:spMkLst>
        </pc:spChg>
        <pc:spChg chg="add mod">
          <ac:chgData name="SHUBHAM KUMAR GUPTA" userId="8e7f5f55-d4f1-45ea-be2d-21c950950cb2" providerId="ADAL" clId="{8E56AD16-8250-4124-88B0-F20A1A6EED62}" dt="2021-11-19T05:22:56.980" v="5750"/>
          <ac:spMkLst>
            <pc:docMk/>
            <pc:sldMk cId="2839785041" sldId="275"/>
            <ac:spMk id="7" creationId="{025256E5-9BAB-4F49-ABEF-6F9D1A1D52BC}"/>
          </ac:spMkLst>
        </pc:spChg>
        <pc:picChg chg="add mod">
          <ac:chgData name="SHUBHAM KUMAR GUPTA" userId="8e7f5f55-d4f1-45ea-be2d-21c950950cb2" providerId="ADAL" clId="{8E56AD16-8250-4124-88B0-F20A1A6EED62}" dt="2021-11-18T22:00:30.524" v="3558" actId="1076"/>
          <ac:picMkLst>
            <pc:docMk/>
            <pc:sldMk cId="2839785041" sldId="275"/>
            <ac:picMk id="6146" creationId="{F6E737F4-D488-4969-A1BE-ED3A44614E21}"/>
          </ac:picMkLst>
        </pc:picChg>
      </pc:sldChg>
      <pc:sldChg chg="modSp new add mod">
        <pc:chgData name="SHUBHAM KUMAR GUPTA" userId="8e7f5f55-d4f1-45ea-be2d-21c950950cb2" providerId="ADAL" clId="{8E56AD16-8250-4124-88B0-F20A1A6EED62}" dt="2021-11-23T06:42:51.999" v="7229"/>
        <pc:sldMkLst>
          <pc:docMk/>
          <pc:sldMk cId="3140109758" sldId="276"/>
        </pc:sldMkLst>
        <pc:spChg chg="mod">
          <ac:chgData name="SHUBHAM KUMAR GUPTA" userId="8e7f5f55-d4f1-45ea-be2d-21c950950cb2" providerId="ADAL" clId="{8E56AD16-8250-4124-88B0-F20A1A6EED62}" dt="2021-11-23T06:42:51.999" v="7229"/>
          <ac:spMkLst>
            <pc:docMk/>
            <pc:sldMk cId="3140109758" sldId="276"/>
            <ac:spMk id="2" creationId="{7BD6104D-BA12-42E1-BD75-C8A5EA30B662}"/>
          </ac:spMkLst>
        </pc:spChg>
        <pc:spChg chg="mod">
          <ac:chgData name="SHUBHAM KUMAR GUPTA" userId="8e7f5f55-d4f1-45ea-be2d-21c950950cb2" providerId="ADAL" clId="{8E56AD16-8250-4124-88B0-F20A1A6EED62}" dt="2021-11-22T11:19:33.403" v="6862" actId="20577"/>
          <ac:spMkLst>
            <pc:docMk/>
            <pc:sldMk cId="3140109758" sldId="276"/>
            <ac:spMk id="3" creationId="{24E499AF-E15B-4C56-B5D9-0A18A9BFEF05}"/>
          </ac:spMkLst>
        </pc:spChg>
      </pc:sldChg>
      <pc:sldChg chg="modSp new del mod">
        <pc:chgData name="SHUBHAM KUMAR GUPTA" userId="8e7f5f55-d4f1-45ea-be2d-21c950950cb2" providerId="ADAL" clId="{8E56AD16-8250-4124-88B0-F20A1A6EED62}" dt="2021-11-18T22:21:20.018" v="4003" actId="47"/>
        <pc:sldMkLst>
          <pc:docMk/>
          <pc:sldMk cId="3139629450" sldId="277"/>
        </pc:sldMkLst>
        <pc:spChg chg="mod">
          <ac:chgData name="SHUBHAM KUMAR GUPTA" userId="8e7f5f55-d4f1-45ea-be2d-21c950950cb2" providerId="ADAL" clId="{8E56AD16-8250-4124-88B0-F20A1A6EED62}" dt="2021-11-18T21:56:14.514" v="3504" actId="20577"/>
          <ac:spMkLst>
            <pc:docMk/>
            <pc:sldMk cId="3139629450" sldId="277"/>
            <ac:spMk id="2" creationId="{019DAED5-3B63-4E03-BECB-43AE1702CFE8}"/>
          </ac:spMkLst>
        </pc:spChg>
        <pc:spChg chg="mod">
          <ac:chgData name="SHUBHAM KUMAR GUPTA" userId="8e7f5f55-d4f1-45ea-be2d-21c950950cb2" providerId="ADAL" clId="{8E56AD16-8250-4124-88B0-F20A1A6EED62}" dt="2021-11-18T21:57:40.587" v="3551" actId="14"/>
          <ac:spMkLst>
            <pc:docMk/>
            <pc:sldMk cId="3139629450" sldId="277"/>
            <ac:spMk id="3" creationId="{8AF6D965-6F1B-401C-A91A-DC2B33379CA9}"/>
          </ac:spMkLst>
        </pc:spChg>
      </pc:sldChg>
      <pc:sldChg chg="modSp add del mod">
        <pc:chgData name="SHUBHAM KUMAR GUPTA" userId="8e7f5f55-d4f1-45ea-be2d-21c950950cb2" providerId="ADAL" clId="{8E56AD16-8250-4124-88B0-F20A1A6EED62}" dt="2021-11-18T22:04:44.677" v="3642" actId="47"/>
        <pc:sldMkLst>
          <pc:docMk/>
          <pc:sldMk cId="3649615835" sldId="292"/>
        </pc:sldMkLst>
        <pc:spChg chg="mod">
          <ac:chgData name="SHUBHAM KUMAR GUPTA" userId="8e7f5f55-d4f1-45ea-be2d-21c950950cb2" providerId="ADAL" clId="{8E56AD16-8250-4124-88B0-F20A1A6EED62}" dt="2021-11-18T22:02:08.024" v="3565"/>
          <ac:spMkLst>
            <pc:docMk/>
            <pc:sldMk cId="3649615835" sldId="292"/>
            <ac:spMk id="2" creationId="{ED0C243A-BC47-4D40-9391-310C1AD09DD6}"/>
          </ac:spMkLst>
        </pc:spChg>
        <pc:picChg chg="mod">
          <ac:chgData name="SHUBHAM KUMAR GUPTA" userId="8e7f5f55-d4f1-45ea-be2d-21c950950cb2" providerId="ADAL" clId="{8E56AD16-8250-4124-88B0-F20A1A6EED62}" dt="2021-11-18T22:03:40.879" v="3628" actId="14100"/>
          <ac:picMkLst>
            <pc:docMk/>
            <pc:sldMk cId="3649615835" sldId="292"/>
            <ac:picMk id="6" creationId="{604F4FE2-9390-4B5E-9422-1ABF4D3F8436}"/>
          </ac:picMkLst>
        </pc:picChg>
      </pc:sldChg>
      <pc:sldChg chg="modSp add del mod">
        <pc:chgData name="SHUBHAM KUMAR GUPTA" userId="8e7f5f55-d4f1-45ea-be2d-21c950950cb2" providerId="ADAL" clId="{8E56AD16-8250-4124-88B0-F20A1A6EED62}" dt="2021-11-18T22:19:39.274" v="3995" actId="47"/>
        <pc:sldMkLst>
          <pc:docMk/>
          <pc:sldMk cId="3549188423" sldId="293"/>
        </pc:sldMkLst>
        <pc:spChg chg="mod">
          <ac:chgData name="SHUBHAM KUMAR GUPTA" userId="8e7f5f55-d4f1-45ea-be2d-21c950950cb2" providerId="ADAL" clId="{8E56AD16-8250-4124-88B0-F20A1A6EED62}" dt="2021-11-18T22:02:11.003" v="3566"/>
          <ac:spMkLst>
            <pc:docMk/>
            <pc:sldMk cId="3549188423" sldId="293"/>
            <ac:spMk id="2" creationId="{ED0C243A-BC47-4D40-9391-310C1AD09DD6}"/>
          </ac:spMkLst>
        </pc:spChg>
        <pc:spChg chg="mod">
          <ac:chgData name="SHUBHAM KUMAR GUPTA" userId="8e7f5f55-d4f1-45ea-be2d-21c950950cb2" providerId="ADAL" clId="{8E56AD16-8250-4124-88B0-F20A1A6EED62}" dt="2021-11-18T22:06:55.334" v="3683" actId="20577"/>
          <ac:spMkLst>
            <pc:docMk/>
            <pc:sldMk cId="3549188423" sldId="293"/>
            <ac:spMk id="3" creationId="{9C612EA4-41D6-41A8-AE99-B26E9A253E42}"/>
          </ac:spMkLst>
        </pc:spChg>
        <pc:picChg chg="mod">
          <ac:chgData name="SHUBHAM KUMAR GUPTA" userId="8e7f5f55-d4f1-45ea-be2d-21c950950cb2" providerId="ADAL" clId="{8E56AD16-8250-4124-88B0-F20A1A6EED62}" dt="2021-11-18T22:03:46.044" v="3639" actId="1035"/>
          <ac:picMkLst>
            <pc:docMk/>
            <pc:sldMk cId="3549188423" sldId="293"/>
            <ac:picMk id="6" creationId="{604F4FE2-9390-4B5E-9422-1ABF4D3F8436}"/>
          </ac:picMkLst>
        </pc:picChg>
      </pc:sldChg>
      <pc:sldChg chg="modSp add del mod">
        <pc:chgData name="SHUBHAM KUMAR GUPTA" userId="8e7f5f55-d4f1-45ea-be2d-21c950950cb2" providerId="ADAL" clId="{8E56AD16-8250-4124-88B0-F20A1A6EED62}" dt="2021-11-22T04:00:31.823" v="6493" actId="47"/>
        <pc:sldMkLst>
          <pc:docMk/>
          <pc:sldMk cId="2291103043" sldId="295"/>
        </pc:sldMkLst>
        <pc:spChg chg="mod">
          <ac:chgData name="SHUBHAM KUMAR GUPTA" userId="8e7f5f55-d4f1-45ea-be2d-21c950950cb2" providerId="ADAL" clId="{8E56AD16-8250-4124-88B0-F20A1A6EED62}" dt="2021-11-18T22:02:13.501" v="3567"/>
          <ac:spMkLst>
            <pc:docMk/>
            <pc:sldMk cId="2291103043" sldId="295"/>
            <ac:spMk id="2" creationId="{ED0C243A-BC47-4D40-9391-310C1AD09DD6}"/>
          </ac:spMkLst>
        </pc:spChg>
        <pc:spChg chg="mod">
          <ac:chgData name="SHUBHAM KUMAR GUPTA" userId="8e7f5f55-d4f1-45ea-be2d-21c950950cb2" providerId="ADAL" clId="{8E56AD16-8250-4124-88B0-F20A1A6EED62}" dt="2021-11-18T22:54:17.043" v="4656" actId="20577"/>
          <ac:spMkLst>
            <pc:docMk/>
            <pc:sldMk cId="2291103043" sldId="295"/>
            <ac:spMk id="3" creationId="{9C612EA4-41D6-41A8-AE99-B26E9A253E42}"/>
          </ac:spMkLst>
        </pc:spChg>
        <pc:picChg chg="mod">
          <ac:chgData name="SHUBHAM KUMAR GUPTA" userId="8e7f5f55-d4f1-45ea-be2d-21c950950cb2" providerId="ADAL" clId="{8E56AD16-8250-4124-88B0-F20A1A6EED62}" dt="2021-11-18T22:54:04.721" v="4653" actId="1035"/>
          <ac:picMkLst>
            <pc:docMk/>
            <pc:sldMk cId="2291103043" sldId="295"/>
            <ac:picMk id="5" creationId="{43933901-6FCA-454A-8DF0-001EE5B7E9DE}"/>
          </ac:picMkLst>
        </pc:picChg>
        <pc:picChg chg="mod">
          <ac:chgData name="SHUBHAM KUMAR GUPTA" userId="8e7f5f55-d4f1-45ea-be2d-21c950950cb2" providerId="ADAL" clId="{8E56AD16-8250-4124-88B0-F20A1A6EED62}" dt="2021-11-18T22:54:07.868" v="4654" actId="1076"/>
          <ac:picMkLst>
            <pc:docMk/>
            <pc:sldMk cId="2291103043" sldId="295"/>
            <ac:picMk id="7" creationId="{EE2491E6-6D9B-4B49-AA2C-0115A8457269}"/>
          </ac:picMkLst>
        </pc:picChg>
        <pc:picChg chg="mod">
          <ac:chgData name="SHUBHAM KUMAR GUPTA" userId="8e7f5f55-d4f1-45ea-be2d-21c950950cb2" providerId="ADAL" clId="{8E56AD16-8250-4124-88B0-F20A1A6EED62}" dt="2021-11-18T22:54:04.721" v="4653" actId="1035"/>
          <ac:picMkLst>
            <pc:docMk/>
            <pc:sldMk cId="2291103043" sldId="295"/>
            <ac:picMk id="8" creationId="{FEECF3CB-1F8F-4068-BD10-66F9E196A19A}"/>
          </ac:picMkLst>
        </pc:picChg>
        <pc:picChg chg="mod">
          <ac:chgData name="SHUBHAM KUMAR GUPTA" userId="8e7f5f55-d4f1-45ea-be2d-21c950950cb2" providerId="ADAL" clId="{8E56AD16-8250-4124-88B0-F20A1A6EED62}" dt="2021-11-18T22:54:10.541" v="4655" actId="1076"/>
          <ac:picMkLst>
            <pc:docMk/>
            <pc:sldMk cId="2291103043" sldId="295"/>
            <ac:picMk id="5124" creationId="{5F685092-14E9-4114-BE45-C4AD65AF9A43}"/>
          </ac:picMkLst>
        </pc:picChg>
      </pc:sldChg>
      <pc:sldChg chg="modSp add del mod">
        <pc:chgData name="SHUBHAM KUMAR GUPTA" userId="8e7f5f55-d4f1-45ea-be2d-21c950950cb2" providerId="ADAL" clId="{8E56AD16-8250-4124-88B0-F20A1A6EED62}" dt="2021-11-18T22:07:48.969" v="3686" actId="47"/>
        <pc:sldMkLst>
          <pc:docMk/>
          <pc:sldMk cId="2039203800" sldId="298"/>
        </pc:sldMkLst>
        <pc:spChg chg="mod">
          <ac:chgData name="SHUBHAM KUMAR GUPTA" userId="8e7f5f55-d4f1-45ea-be2d-21c950950cb2" providerId="ADAL" clId="{8E56AD16-8250-4124-88B0-F20A1A6EED62}" dt="2021-11-18T22:05:17.511" v="3654"/>
          <ac:spMkLst>
            <pc:docMk/>
            <pc:sldMk cId="2039203800" sldId="298"/>
            <ac:spMk id="2" creationId="{ED0C243A-BC47-4D40-9391-310C1AD09DD6}"/>
          </ac:spMkLst>
        </pc:spChg>
        <pc:spChg chg="mod">
          <ac:chgData name="SHUBHAM KUMAR GUPTA" userId="8e7f5f55-d4f1-45ea-be2d-21c950950cb2" providerId="ADAL" clId="{8E56AD16-8250-4124-88B0-F20A1A6EED62}" dt="2021-11-18T22:05:12.200" v="3653" actId="12"/>
          <ac:spMkLst>
            <pc:docMk/>
            <pc:sldMk cId="2039203800" sldId="298"/>
            <ac:spMk id="3" creationId="{9C612EA4-41D6-41A8-AE99-B26E9A253E42}"/>
          </ac:spMkLst>
        </pc:spChg>
        <pc:picChg chg="mod">
          <ac:chgData name="SHUBHAM KUMAR GUPTA" userId="8e7f5f55-d4f1-45ea-be2d-21c950950cb2" providerId="ADAL" clId="{8E56AD16-8250-4124-88B0-F20A1A6EED62}" dt="2021-11-18T22:05:01.754" v="3651" actId="14100"/>
          <ac:picMkLst>
            <pc:docMk/>
            <pc:sldMk cId="2039203800" sldId="298"/>
            <ac:picMk id="6" creationId="{3B353D0A-E146-4B43-96D8-4B873DAD8520}"/>
          </ac:picMkLst>
        </pc:picChg>
        <pc:picChg chg="mod">
          <ac:chgData name="SHUBHAM KUMAR GUPTA" userId="8e7f5f55-d4f1-45ea-be2d-21c950950cb2" providerId="ADAL" clId="{8E56AD16-8250-4124-88B0-F20A1A6EED62}" dt="2021-11-18T22:04:55.301" v="3648" actId="1035"/>
          <ac:picMkLst>
            <pc:docMk/>
            <pc:sldMk cId="2039203800" sldId="298"/>
            <ac:picMk id="7" creationId="{EE2491E6-6D9B-4B49-AA2C-0115A8457269}"/>
          </ac:picMkLst>
        </pc:picChg>
        <pc:picChg chg="mod">
          <ac:chgData name="SHUBHAM KUMAR GUPTA" userId="8e7f5f55-d4f1-45ea-be2d-21c950950cb2" providerId="ADAL" clId="{8E56AD16-8250-4124-88B0-F20A1A6EED62}" dt="2021-11-18T22:04:55.301" v="3648" actId="1035"/>
          <ac:picMkLst>
            <pc:docMk/>
            <pc:sldMk cId="2039203800" sldId="298"/>
            <ac:picMk id="5124" creationId="{5F685092-14E9-4114-BE45-C4AD65AF9A43}"/>
          </ac:picMkLst>
        </pc:picChg>
      </pc:sldChg>
      <pc:sldChg chg="modSp add del mod">
        <pc:chgData name="SHUBHAM KUMAR GUPTA" userId="8e7f5f55-d4f1-45ea-be2d-21c950950cb2" providerId="ADAL" clId="{8E56AD16-8250-4124-88B0-F20A1A6EED62}" dt="2021-11-18T22:07:56.353" v="3687" actId="47"/>
        <pc:sldMkLst>
          <pc:docMk/>
          <pc:sldMk cId="1788557367" sldId="299"/>
        </pc:sldMkLst>
        <pc:spChg chg="mod">
          <ac:chgData name="SHUBHAM KUMAR GUPTA" userId="8e7f5f55-d4f1-45ea-be2d-21c950950cb2" providerId="ADAL" clId="{8E56AD16-8250-4124-88B0-F20A1A6EED62}" dt="2021-11-18T22:05:23.679" v="3655"/>
          <ac:spMkLst>
            <pc:docMk/>
            <pc:sldMk cId="1788557367" sldId="299"/>
            <ac:spMk id="2" creationId="{ED0C243A-BC47-4D40-9391-310C1AD09DD6}"/>
          </ac:spMkLst>
        </pc:spChg>
      </pc:sldChg>
      <pc:sldChg chg="add del">
        <pc:chgData name="SHUBHAM KUMAR GUPTA" userId="8e7f5f55-d4f1-45ea-be2d-21c950950cb2" providerId="ADAL" clId="{8E56AD16-8250-4124-88B0-F20A1A6EED62}" dt="2021-11-18T22:04:36.752" v="3641" actId="47"/>
        <pc:sldMkLst>
          <pc:docMk/>
          <pc:sldMk cId="3976768412" sldId="302"/>
        </pc:sldMkLst>
      </pc:sldChg>
      <pc:sldChg chg="addSp delSp modSp add del mod">
        <pc:chgData name="SHUBHAM KUMAR GUPTA" userId="8e7f5f55-d4f1-45ea-be2d-21c950950cb2" providerId="ADAL" clId="{8E56AD16-8250-4124-88B0-F20A1A6EED62}" dt="2021-11-23T07:10:49.842" v="7506" actId="47"/>
        <pc:sldMkLst>
          <pc:docMk/>
          <pc:sldMk cId="3042117933" sldId="308"/>
        </pc:sldMkLst>
        <pc:spChg chg="mod">
          <ac:chgData name="SHUBHAM KUMAR GUPTA" userId="8e7f5f55-d4f1-45ea-be2d-21c950950cb2" providerId="ADAL" clId="{8E56AD16-8250-4124-88B0-F20A1A6EED62}" dt="2021-11-18T22:09:04.070" v="3742"/>
          <ac:spMkLst>
            <pc:docMk/>
            <pc:sldMk cId="3042117933" sldId="308"/>
            <ac:spMk id="2" creationId="{ED0C243A-BC47-4D40-9391-310C1AD09DD6}"/>
          </ac:spMkLst>
        </pc:spChg>
        <pc:spChg chg="mod">
          <ac:chgData name="SHUBHAM KUMAR GUPTA" userId="8e7f5f55-d4f1-45ea-be2d-21c950950cb2" providerId="ADAL" clId="{8E56AD16-8250-4124-88B0-F20A1A6EED62}" dt="2021-11-22T09:37:17.971" v="6818" actId="1037"/>
          <ac:spMkLst>
            <pc:docMk/>
            <pc:sldMk cId="3042117933" sldId="308"/>
            <ac:spMk id="3" creationId="{9C612EA4-41D6-41A8-AE99-B26E9A253E42}"/>
          </ac:spMkLst>
        </pc:spChg>
        <pc:picChg chg="mod">
          <ac:chgData name="SHUBHAM KUMAR GUPTA" userId="8e7f5f55-d4f1-45ea-be2d-21c950950cb2" providerId="ADAL" clId="{8E56AD16-8250-4124-88B0-F20A1A6EED62}" dt="2021-11-22T03:59:05.597" v="6437" actId="1037"/>
          <ac:picMkLst>
            <pc:docMk/>
            <pc:sldMk cId="3042117933" sldId="308"/>
            <ac:picMk id="5" creationId="{953DCB0E-A5F2-4266-9BE9-CD9FD71022FA}"/>
          </ac:picMkLst>
        </pc:picChg>
        <pc:picChg chg="mod">
          <ac:chgData name="SHUBHAM KUMAR GUPTA" userId="8e7f5f55-d4f1-45ea-be2d-21c950950cb2" providerId="ADAL" clId="{8E56AD16-8250-4124-88B0-F20A1A6EED62}" dt="2021-11-22T03:59:05.597" v="6437" actId="1037"/>
          <ac:picMkLst>
            <pc:docMk/>
            <pc:sldMk cId="3042117933" sldId="308"/>
            <ac:picMk id="7" creationId="{EE2491E6-6D9B-4B49-AA2C-0115A8457269}"/>
          </ac:picMkLst>
        </pc:picChg>
        <pc:picChg chg="mod">
          <ac:chgData name="SHUBHAM KUMAR GUPTA" userId="8e7f5f55-d4f1-45ea-be2d-21c950950cb2" providerId="ADAL" clId="{8E56AD16-8250-4124-88B0-F20A1A6EED62}" dt="2021-11-22T09:37:33.816" v="6836" actId="1038"/>
          <ac:picMkLst>
            <pc:docMk/>
            <pc:sldMk cId="3042117933" sldId="308"/>
            <ac:picMk id="8" creationId="{3B563FF6-BE24-4F33-AF77-EA2EA614E6D5}"/>
          </ac:picMkLst>
        </pc:picChg>
        <pc:picChg chg="add del mod">
          <ac:chgData name="SHUBHAM KUMAR GUPTA" userId="8e7f5f55-d4f1-45ea-be2d-21c950950cb2" providerId="ADAL" clId="{8E56AD16-8250-4124-88B0-F20A1A6EED62}" dt="2021-11-22T03:58:21.353" v="6356" actId="478"/>
          <ac:picMkLst>
            <pc:docMk/>
            <pc:sldMk cId="3042117933" sldId="308"/>
            <ac:picMk id="9" creationId="{8A4B205B-324B-4B70-822C-68239A42C8E9}"/>
          </ac:picMkLst>
        </pc:picChg>
        <pc:picChg chg="add mod">
          <ac:chgData name="SHUBHAM KUMAR GUPTA" userId="8e7f5f55-d4f1-45ea-be2d-21c950950cb2" providerId="ADAL" clId="{8E56AD16-8250-4124-88B0-F20A1A6EED62}" dt="2021-11-22T09:37:23.675" v="6819" actId="14100"/>
          <ac:picMkLst>
            <pc:docMk/>
            <pc:sldMk cId="3042117933" sldId="308"/>
            <ac:picMk id="10" creationId="{71E19069-C5B2-467A-9F6F-34A265078F15}"/>
          </ac:picMkLst>
        </pc:picChg>
        <pc:picChg chg="mod">
          <ac:chgData name="SHUBHAM KUMAR GUPTA" userId="8e7f5f55-d4f1-45ea-be2d-21c950950cb2" providerId="ADAL" clId="{8E56AD16-8250-4124-88B0-F20A1A6EED62}" dt="2021-11-22T03:59:05.597" v="6437" actId="1037"/>
          <ac:picMkLst>
            <pc:docMk/>
            <pc:sldMk cId="3042117933" sldId="308"/>
            <ac:picMk id="5124" creationId="{5F685092-14E9-4114-BE45-C4AD65AF9A43}"/>
          </ac:picMkLst>
        </pc:picChg>
      </pc:sldChg>
      <pc:sldChg chg="add del">
        <pc:chgData name="SHUBHAM KUMAR GUPTA" userId="8e7f5f55-d4f1-45ea-be2d-21c950950cb2" providerId="ADAL" clId="{8E56AD16-8250-4124-88B0-F20A1A6EED62}" dt="2021-11-18T22:04:24.107" v="3640" actId="47"/>
        <pc:sldMkLst>
          <pc:docMk/>
          <pc:sldMk cId="2911369048" sldId="309"/>
        </pc:sldMkLst>
      </pc:sldChg>
      <pc:sldChg chg="modSp add del mod">
        <pc:chgData name="SHUBHAM KUMAR GUPTA" userId="8e7f5f55-d4f1-45ea-be2d-21c950950cb2" providerId="ADAL" clId="{8E56AD16-8250-4124-88B0-F20A1A6EED62}" dt="2021-11-18T22:12:06.925" v="3801" actId="47"/>
        <pc:sldMkLst>
          <pc:docMk/>
          <pc:sldMk cId="3212095674" sldId="311"/>
        </pc:sldMkLst>
        <pc:spChg chg="mod">
          <ac:chgData name="SHUBHAM KUMAR GUPTA" userId="8e7f5f55-d4f1-45ea-be2d-21c950950cb2" providerId="ADAL" clId="{8E56AD16-8250-4124-88B0-F20A1A6EED62}" dt="2021-11-18T22:09:00.392" v="3741"/>
          <ac:spMkLst>
            <pc:docMk/>
            <pc:sldMk cId="3212095674" sldId="311"/>
            <ac:spMk id="2" creationId="{ED0C243A-BC47-4D40-9391-310C1AD09DD6}"/>
          </ac:spMkLst>
        </pc:spChg>
        <pc:spChg chg="mod">
          <ac:chgData name="SHUBHAM KUMAR GUPTA" userId="8e7f5f55-d4f1-45ea-be2d-21c950950cb2" providerId="ADAL" clId="{8E56AD16-8250-4124-88B0-F20A1A6EED62}" dt="2021-11-18T22:01:52.385" v="3564" actId="20577"/>
          <ac:spMkLst>
            <pc:docMk/>
            <pc:sldMk cId="3212095674" sldId="311"/>
            <ac:spMk id="3" creationId="{9C612EA4-41D6-41A8-AE99-B26E9A253E42}"/>
          </ac:spMkLst>
        </pc:spChg>
        <pc:picChg chg="mod">
          <ac:chgData name="SHUBHAM KUMAR GUPTA" userId="8e7f5f55-d4f1-45ea-be2d-21c950950cb2" providerId="ADAL" clId="{8E56AD16-8250-4124-88B0-F20A1A6EED62}" dt="2021-11-18T22:01:41.689" v="3560" actId="14100"/>
          <ac:picMkLst>
            <pc:docMk/>
            <pc:sldMk cId="3212095674" sldId="311"/>
            <ac:picMk id="5" creationId="{127EA5EC-8EF3-4ADE-BADD-2111B75014F7}"/>
          </ac:picMkLst>
        </pc:picChg>
      </pc:sldChg>
      <pc:sldChg chg="add del">
        <pc:chgData name="SHUBHAM KUMAR GUPTA" userId="8e7f5f55-d4f1-45ea-be2d-21c950950cb2" providerId="ADAL" clId="{8E56AD16-8250-4124-88B0-F20A1A6EED62}" dt="2021-11-18T22:04:24.107" v="3640" actId="47"/>
        <pc:sldMkLst>
          <pc:docMk/>
          <pc:sldMk cId="3849491881" sldId="352"/>
        </pc:sldMkLst>
      </pc:sldChg>
      <pc:sldChg chg="modSp add del mod">
        <pc:chgData name="SHUBHAM KUMAR GUPTA" userId="8e7f5f55-d4f1-45ea-be2d-21c950950cb2" providerId="ADAL" clId="{8E56AD16-8250-4124-88B0-F20A1A6EED62}" dt="2021-11-18T22:15:19.334" v="3946" actId="47"/>
        <pc:sldMkLst>
          <pc:docMk/>
          <pc:sldMk cId="3239571081" sldId="356"/>
        </pc:sldMkLst>
        <pc:spChg chg="mod">
          <ac:chgData name="SHUBHAM KUMAR GUPTA" userId="8e7f5f55-d4f1-45ea-be2d-21c950950cb2" providerId="ADAL" clId="{8E56AD16-8250-4124-88B0-F20A1A6EED62}" dt="2021-11-18T22:13:55.828" v="3863" actId="113"/>
          <ac:spMkLst>
            <pc:docMk/>
            <pc:sldMk cId="3239571081" sldId="356"/>
            <ac:spMk id="2" creationId="{ED0C243A-BC47-4D40-9391-310C1AD09DD6}"/>
          </ac:spMkLst>
        </pc:spChg>
        <pc:picChg chg="mod">
          <ac:chgData name="SHUBHAM KUMAR GUPTA" userId="8e7f5f55-d4f1-45ea-be2d-21c950950cb2" providerId="ADAL" clId="{8E56AD16-8250-4124-88B0-F20A1A6EED62}" dt="2021-11-18T22:08:28.598" v="3706" actId="1035"/>
          <ac:picMkLst>
            <pc:docMk/>
            <pc:sldMk cId="3239571081" sldId="356"/>
            <ac:picMk id="7" creationId="{EE2491E6-6D9B-4B49-AA2C-0115A8457269}"/>
          </ac:picMkLst>
        </pc:picChg>
        <pc:picChg chg="mod">
          <ac:chgData name="SHUBHAM KUMAR GUPTA" userId="8e7f5f55-d4f1-45ea-be2d-21c950950cb2" providerId="ADAL" clId="{8E56AD16-8250-4124-88B0-F20A1A6EED62}" dt="2021-11-18T22:08:28.598" v="3706" actId="1035"/>
          <ac:picMkLst>
            <pc:docMk/>
            <pc:sldMk cId="3239571081" sldId="356"/>
            <ac:picMk id="8" creationId="{64F6801D-FFB8-4DD1-8892-C3E5C61700FA}"/>
          </ac:picMkLst>
        </pc:picChg>
        <pc:picChg chg="mod">
          <ac:chgData name="SHUBHAM KUMAR GUPTA" userId="8e7f5f55-d4f1-45ea-be2d-21c950950cb2" providerId="ADAL" clId="{8E56AD16-8250-4124-88B0-F20A1A6EED62}" dt="2021-11-18T22:08:24.395" v="3697" actId="1076"/>
          <ac:picMkLst>
            <pc:docMk/>
            <pc:sldMk cId="3239571081" sldId="356"/>
            <ac:picMk id="10" creationId="{9D2780E4-97D6-4935-A41F-CB8F030F0789}"/>
          </ac:picMkLst>
        </pc:picChg>
        <pc:picChg chg="mod">
          <ac:chgData name="SHUBHAM KUMAR GUPTA" userId="8e7f5f55-d4f1-45ea-be2d-21c950950cb2" providerId="ADAL" clId="{8E56AD16-8250-4124-88B0-F20A1A6EED62}" dt="2021-11-18T22:08:28.598" v="3706" actId="1035"/>
          <ac:picMkLst>
            <pc:docMk/>
            <pc:sldMk cId="3239571081" sldId="356"/>
            <ac:picMk id="5124" creationId="{5F685092-14E9-4114-BE45-C4AD65AF9A43}"/>
          </ac:picMkLst>
        </pc:picChg>
      </pc:sldChg>
      <pc:sldChg chg="addSp delSp modSp new add del mod ord">
        <pc:chgData name="SHUBHAM KUMAR GUPTA" userId="8e7f5f55-d4f1-45ea-be2d-21c950950cb2" providerId="ADAL" clId="{8E56AD16-8250-4124-88B0-F20A1A6EED62}" dt="2021-11-22T09:36:44.002" v="6799"/>
        <pc:sldMkLst>
          <pc:docMk/>
          <pc:sldMk cId="438857612" sldId="357"/>
        </pc:sldMkLst>
        <pc:spChg chg="mod">
          <ac:chgData name="SHUBHAM KUMAR GUPTA" userId="8e7f5f55-d4f1-45ea-be2d-21c950950cb2" providerId="ADAL" clId="{8E56AD16-8250-4124-88B0-F20A1A6EED62}" dt="2021-11-18T22:11:02.835" v="3784" actId="313"/>
          <ac:spMkLst>
            <pc:docMk/>
            <pc:sldMk cId="438857612" sldId="357"/>
            <ac:spMk id="2" creationId="{36F7E50E-070D-4D73-900B-A43A4ACBFF26}"/>
          </ac:spMkLst>
        </pc:spChg>
        <pc:spChg chg="del mod">
          <ac:chgData name="SHUBHAM KUMAR GUPTA" userId="8e7f5f55-d4f1-45ea-be2d-21c950950cb2" providerId="ADAL" clId="{8E56AD16-8250-4124-88B0-F20A1A6EED62}" dt="2021-11-22T04:11:48.077" v="6764" actId="478"/>
          <ac:spMkLst>
            <pc:docMk/>
            <pc:sldMk cId="438857612" sldId="357"/>
            <ac:spMk id="3" creationId="{DEB50A8C-F174-4E86-BBE0-833F94E82E42}"/>
          </ac:spMkLst>
        </pc:spChg>
        <pc:spChg chg="add mod">
          <ac:chgData name="SHUBHAM KUMAR GUPTA" userId="8e7f5f55-d4f1-45ea-be2d-21c950950cb2" providerId="ADAL" clId="{8E56AD16-8250-4124-88B0-F20A1A6EED62}" dt="2021-11-21T10:15:50.195" v="6132" actId="1036"/>
          <ac:spMkLst>
            <pc:docMk/>
            <pc:sldMk cId="438857612" sldId="357"/>
            <ac:spMk id="9" creationId="{C0342DF1-3540-4F2F-84E8-F173EFC758C2}"/>
          </ac:spMkLst>
        </pc:spChg>
        <pc:spChg chg="add mod">
          <ac:chgData name="SHUBHAM KUMAR GUPTA" userId="8e7f5f55-d4f1-45ea-be2d-21c950950cb2" providerId="ADAL" clId="{8E56AD16-8250-4124-88B0-F20A1A6EED62}" dt="2021-11-19T05:26:16.047" v="5939" actId="1035"/>
          <ac:spMkLst>
            <pc:docMk/>
            <pc:sldMk cId="438857612" sldId="357"/>
            <ac:spMk id="10" creationId="{9EDE4ADD-9FED-4EA7-B89F-3BECE43D5C8B}"/>
          </ac:spMkLst>
        </pc:spChg>
        <pc:spChg chg="add mod">
          <ac:chgData name="SHUBHAM KUMAR GUPTA" userId="8e7f5f55-d4f1-45ea-be2d-21c950950cb2" providerId="ADAL" clId="{8E56AD16-8250-4124-88B0-F20A1A6EED62}" dt="2021-11-22T04:12:29.661" v="6780" actId="27636"/>
          <ac:spMkLst>
            <pc:docMk/>
            <pc:sldMk cId="438857612" sldId="357"/>
            <ac:spMk id="11" creationId="{686FF815-86C4-4D9E-9ADC-DC625D8E23D5}"/>
          </ac:spMkLst>
        </pc:spChg>
        <pc:picChg chg="add del">
          <ac:chgData name="SHUBHAM KUMAR GUPTA" userId="8e7f5f55-d4f1-45ea-be2d-21c950950cb2" providerId="ADAL" clId="{8E56AD16-8250-4124-88B0-F20A1A6EED62}" dt="2021-11-18T22:11:22.801" v="3789"/>
          <ac:picMkLst>
            <pc:docMk/>
            <pc:sldMk cId="438857612" sldId="357"/>
            <ac:picMk id="7170" creationId="{E1FB9339-7011-4A1D-B701-FB9F40AFDA86}"/>
          </ac:picMkLst>
        </pc:picChg>
        <pc:picChg chg="add del">
          <ac:chgData name="SHUBHAM KUMAR GUPTA" userId="8e7f5f55-d4f1-45ea-be2d-21c950950cb2" providerId="ADAL" clId="{8E56AD16-8250-4124-88B0-F20A1A6EED62}" dt="2021-11-18T22:11:22.801" v="3789"/>
          <ac:picMkLst>
            <pc:docMk/>
            <pc:sldMk cId="438857612" sldId="357"/>
            <ac:picMk id="7171" creationId="{C613D056-DE7C-4A61-8DAC-E29DFA5C72AE}"/>
          </ac:picMkLst>
        </pc:picChg>
        <pc:picChg chg="add del">
          <ac:chgData name="SHUBHAM KUMAR GUPTA" userId="8e7f5f55-d4f1-45ea-be2d-21c950950cb2" providerId="ADAL" clId="{8E56AD16-8250-4124-88B0-F20A1A6EED62}" dt="2021-11-18T22:11:22.801" v="3789"/>
          <ac:picMkLst>
            <pc:docMk/>
            <pc:sldMk cId="438857612" sldId="357"/>
            <ac:picMk id="7172" creationId="{4C3707F4-EB7D-4258-BD79-873B2885BF42}"/>
          </ac:picMkLst>
        </pc:picChg>
        <pc:picChg chg="add mod">
          <ac:chgData name="SHUBHAM KUMAR GUPTA" userId="8e7f5f55-d4f1-45ea-be2d-21c950950cb2" providerId="ADAL" clId="{8E56AD16-8250-4124-88B0-F20A1A6EED62}" dt="2021-11-18T22:12:30.920" v="3808" actId="1076"/>
          <ac:picMkLst>
            <pc:docMk/>
            <pc:sldMk cId="438857612" sldId="357"/>
            <ac:picMk id="7174" creationId="{661F9536-4A84-43E7-81FA-79C2EC45D98F}"/>
          </ac:picMkLst>
        </pc:picChg>
        <pc:picChg chg="add mod">
          <ac:chgData name="SHUBHAM KUMAR GUPTA" userId="8e7f5f55-d4f1-45ea-be2d-21c950950cb2" providerId="ADAL" clId="{8E56AD16-8250-4124-88B0-F20A1A6EED62}" dt="2021-11-21T10:15:43.513" v="6127" actId="1036"/>
          <ac:picMkLst>
            <pc:docMk/>
            <pc:sldMk cId="438857612" sldId="357"/>
            <ac:picMk id="7176" creationId="{11ECE1F7-12BC-4A51-AA13-8A47B64F7E21}"/>
          </ac:picMkLst>
        </pc:picChg>
        <pc:picChg chg="add mod">
          <ac:chgData name="SHUBHAM KUMAR GUPTA" userId="8e7f5f55-d4f1-45ea-be2d-21c950950cb2" providerId="ADAL" clId="{8E56AD16-8250-4124-88B0-F20A1A6EED62}" dt="2021-11-21T10:15:43.513" v="6127" actId="1036"/>
          <ac:picMkLst>
            <pc:docMk/>
            <pc:sldMk cId="438857612" sldId="357"/>
            <ac:picMk id="7177" creationId="{2F1776AB-25E1-4571-A0B1-A56B259BBC75}"/>
          </ac:picMkLst>
        </pc:picChg>
      </pc:sldChg>
      <pc:sldChg chg="addSp delSp modSp new mod ord">
        <pc:chgData name="SHUBHAM KUMAR GUPTA" userId="8e7f5f55-d4f1-45ea-be2d-21c950950cb2" providerId="ADAL" clId="{8E56AD16-8250-4124-88B0-F20A1A6EED62}" dt="2021-11-23T06:54:59.810" v="7304"/>
        <pc:sldMkLst>
          <pc:docMk/>
          <pc:sldMk cId="3580135365" sldId="358"/>
        </pc:sldMkLst>
        <pc:spChg chg="del mod">
          <ac:chgData name="SHUBHAM KUMAR GUPTA" userId="8e7f5f55-d4f1-45ea-be2d-21c950950cb2" providerId="ADAL" clId="{8E56AD16-8250-4124-88B0-F20A1A6EED62}" dt="2021-11-18T22:22:05.821" v="4032" actId="478"/>
          <ac:spMkLst>
            <pc:docMk/>
            <pc:sldMk cId="3580135365" sldId="358"/>
            <ac:spMk id="2" creationId="{ACDAE035-E131-43F4-9BC2-B77ACC9C3BC6}"/>
          </ac:spMkLst>
        </pc:spChg>
        <pc:spChg chg="mod">
          <ac:chgData name="SHUBHAM KUMAR GUPTA" userId="8e7f5f55-d4f1-45ea-be2d-21c950950cb2" providerId="ADAL" clId="{8E56AD16-8250-4124-88B0-F20A1A6EED62}" dt="2021-11-22T22:01:32.526" v="7128" actId="20577"/>
          <ac:spMkLst>
            <pc:docMk/>
            <pc:sldMk cId="3580135365" sldId="358"/>
            <ac:spMk id="3" creationId="{2FD3C833-416C-4722-A6FD-F7CE91FDC9C2}"/>
          </ac:spMkLst>
        </pc:spChg>
        <pc:spChg chg="add del mod">
          <ac:chgData name="SHUBHAM KUMAR GUPTA" userId="8e7f5f55-d4f1-45ea-be2d-21c950950cb2" providerId="ADAL" clId="{8E56AD16-8250-4124-88B0-F20A1A6EED62}" dt="2021-11-18T22:21:59.818" v="4029"/>
          <ac:spMkLst>
            <pc:docMk/>
            <pc:sldMk cId="3580135365" sldId="358"/>
            <ac:spMk id="4" creationId="{0D13B51E-B1D6-43BB-8807-54AB128DE42F}"/>
          </ac:spMkLst>
        </pc:spChg>
        <pc:spChg chg="add del mod">
          <ac:chgData name="SHUBHAM KUMAR GUPTA" userId="8e7f5f55-d4f1-45ea-be2d-21c950950cb2" providerId="ADAL" clId="{8E56AD16-8250-4124-88B0-F20A1A6EED62}" dt="2021-11-18T22:22:03.427" v="4031"/>
          <ac:spMkLst>
            <pc:docMk/>
            <pc:sldMk cId="3580135365" sldId="358"/>
            <ac:spMk id="5" creationId="{21EC6CBF-BF09-4F3A-B971-269EC6B8F7ED}"/>
          </ac:spMkLst>
        </pc:spChg>
        <pc:spChg chg="add mod">
          <ac:chgData name="SHUBHAM KUMAR GUPTA" userId="8e7f5f55-d4f1-45ea-be2d-21c950950cb2" providerId="ADAL" clId="{8E56AD16-8250-4124-88B0-F20A1A6EED62}" dt="2021-11-18T22:22:11.639" v="4035"/>
          <ac:spMkLst>
            <pc:docMk/>
            <pc:sldMk cId="3580135365" sldId="358"/>
            <ac:spMk id="7" creationId="{C89FBED3-940B-4265-B694-0FEED157919C}"/>
          </ac:spMkLst>
        </pc:spChg>
        <pc:spChg chg="add del mod">
          <ac:chgData name="SHUBHAM KUMAR GUPTA" userId="8e7f5f55-d4f1-45ea-be2d-21c950950cb2" providerId="ADAL" clId="{8E56AD16-8250-4124-88B0-F20A1A6EED62}" dt="2021-11-18T22:22:06.873" v="4034"/>
          <ac:spMkLst>
            <pc:docMk/>
            <pc:sldMk cId="3580135365" sldId="358"/>
            <ac:spMk id="8" creationId="{6B6CA9B7-3CAE-4125-A26D-7E49928C275C}"/>
          </ac:spMkLst>
        </pc:spChg>
        <pc:spChg chg="add mod">
          <ac:chgData name="SHUBHAM KUMAR GUPTA" userId="8e7f5f55-d4f1-45ea-be2d-21c950950cb2" providerId="ADAL" clId="{8E56AD16-8250-4124-88B0-F20A1A6EED62}" dt="2021-11-19T05:22:49.105" v="5749" actId="122"/>
          <ac:spMkLst>
            <pc:docMk/>
            <pc:sldMk cId="3580135365" sldId="358"/>
            <ac:spMk id="11" creationId="{9438A393-D232-401F-A0B3-D5DBE9EB7149}"/>
          </ac:spMkLst>
        </pc:spChg>
        <pc:picChg chg="add del mod">
          <ac:chgData name="SHUBHAM KUMAR GUPTA" userId="8e7f5f55-d4f1-45ea-be2d-21c950950cb2" providerId="ADAL" clId="{8E56AD16-8250-4124-88B0-F20A1A6EED62}" dt="2021-11-18T22:22:36.749" v="4042" actId="478"/>
          <ac:picMkLst>
            <pc:docMk/>
            <pc:sldMk cId="3580135365" sldId="358"/>
            <ac:picMk id="9218" creationId="{9469255B-EAD7-4E06-AB61-E3BBEE1F1D7D}"/>
          </ac:picMkLst>
        </pc:picChg>
        <pc:picChg chg="add mod">
          <ac:chgData name="SHUBHAM KUMAR GUPTA" userId="8e7f5f55-d4f1-45ea-be2d-21c950950cb2" providerId="ADAL" clId="{8E56AD16-8250-4124-88B0-F20A1A6EED62}" dt="2021-11-18T23:12:31.109" v="5147" actId="732"/>
          <ac:picMkLst>
            <pc:docMk/>
            <pc:sldMk cId="3580135365" sldId="358"/>
            <ac:picMk id="9220" creationId="{864F0DF8-61E3-4D80-BE01-CFE6E5316A26}"/>
          </ac:picMkLst>
        </pc:picChg>
      </pc:sldChg>
      <pc:sldChg chg="addSp delSp modSp new add mod">
        <pc:chgData name="SHUBHAM KUMAR GUPTA" userId="8e7f5f55-d4f1-45ea-be2d-21c950950cb2" providerId="ADAL" clId="{8E56AD16-8250-4124-88B0-F20A1A6EED62}" dt="2021-11-23T06:48:34.417" v="7287"/>
        <pc:sldMkLst>
          <pc:docMk/>
          <pc:sldMk cId="3043082486" sldId="359"/>
        </pc:sldMkLst>
        <pc:spChg chg="del">
          <ac:chgData name="SHUBHAM KUMAR GUPTA" userId="8e7f5f55-d4f1-45ea-be2d-21c950950cb2" providerId="ADAL" clId="{8E56AD16-8250-4124-88B0-F20A1A6EED62}" dt="2021-11-18T22:29:10.208" v="4185"/>
          <ac:spMkLst>
            <pc:docMk/>
            <pc:sldMk cId="3043082486" sldId="359"/>
            <ac:spMk id="2" creationId="{BD9447A7-6F03-4578-B8EB-9DD65A88E150}"/>
          </ac:spMkLst>
        </pc:spChg>
        <pc:spChg chg="del">
          <ac:chgData name="SHUBHAM KUMAR GUPTA" userId="8e7f5f55-d4f1-45ea-be2d-21c950950cb2" providerId="ADAL" clId="{8E56AD16-8250-4124-88B0-F20A1A6EED62}" dt="2021-11-18T22:57:54.918" v="4737"/>
          <ac:spMkLst>
            <pc:docMk/>
            <pc:sldMk cId="3043082486" sldId="359"/>
            <ac:spMk id="3" creationId="{823BFEE0-14E1-4125-972C-5B1EC1C9E078}"/>
          </ac:spMkLst>
        </pc:spChg>
        <pc:spChg chg="add mod">
          <ac:chgData name="SHUBHAM KUMAR GUPTA" userId="8e7f5f55-d4f1-45ea-be2d-21c950950cb2" providerId="ADAL" clId="{8E56AD16-8250-4124-88B0-F20A1A6EED62}" dt="2021-11-18T22:29:10.208" v="4185"/>
          <ac:spMkLst>
            <pc:docMk/>
            <pc:sldMk cId="3043082486" sldId="359"/>
            <ac:spMk id="4" creationId="{FDC93897-E789-49E5-A950-B3CF3804A313}"/>
          </ac:spMkLst>
        </pc:spChg>
        <pc:spChg chg="add del">
          <ac:chgData name="SHUBHAM KUMAR GUPTA" userId="8e7f5f55-d4f1-45ea-be2d-21c950950cb2" providerId="ADAL" clId="{8E56AD16-8250-4124-88B0-F20A1A6EED62}" dt="2021-11-18T22:58:26.110" v="4740" actId="22"/>
          <ac:spMkLst>
            <pc:docMk/>
            <pc:sldMk cId="3043082486" sldId="359"/>
            <ac:spMk id="8" creationId="{8F6F7B05-199D-4FA2-9737-4F7257E0B274}"/>
          </ac:spMkLst>
        </pc:spChg>
        <pc:spChg chg="add mod">
          <ac:chgData name="SHUBHAM KUMAR GUPTA" userId="8e7f5f55-d4f1-45ea-be2d-21c950950cb2" providerId="ADAL" clId="{8E56AD16-8250-4124-88B0-F20A1A6EED62}" dt="2021-11-22T04:06:34.287" v="6648" actId="1076"/>
          <ac:spMkLst>
            <pc:docMk/>
            <pc:sldMk cId="3043082486" sldId="359"/>
            <ac:spMk id="9" creationId="{609DE667-C767-4BC1-BEC5-0539CEFDB195}"/>
          </ac:spMkLst>
        </pc:spChg>
        <pc:spChg chg="add mod">
          <ac:chgData name="SHUBHAM KUMAR GUPTA" userId="8e7f5f55-d4f1-45ea-be2d-21c950950cb2" providerId="ADAL" clId="{8E56AD16-8250-4124-88B0-F20A1A6EED62}" dt="2021-11-22T04:06:49.563" v="6674" actId="1036"/>
          <ac:spMkLst>
            <pc:docMk/>
            <pc:sldMk cId="3043082486" sldId="359"/>
            <ac:spMk id="10" creationId="{FF8EAB39-544B-40FC-B84E-7208D2670552}"/>
          </ac:spMkLst>
        </pc:spChg>
        <pc:picChg chg="add mod">
          <ac:chgData name="SHUBHAM KUMAR GUPTA" userId="8e7f5f55-d4f1-45ea-be2d-21c950950cb2" providerId="ADAL" clId="{8E56AD16-8250-4124-88B0-F20A1A6EED62}" dt="2021-11-18T22:57:54.159" v="4736"/>
          <ac:picMkLst>
            <pc:docMk/>
            <pc:sldMk cId="3043082486" sldId="359"/>
            <ac:picMk id="5" creationId="{9B7BDB83-EA0F-4024-AE96-DC30651C2252}"/>
          </ac:picMkLst>
        </pc:picChg>
        <pc:picChg chg="add mod">
          <ac:chgData name="SHUBHAM KUMAR GUPTA" userId="8e7f5f55-d4f1-45ea-be2d-21c950950cb2" providerId="ADAL" clId="{8E56AD16-8250-4124-88B0-F20A1A6EED62}" dt="2021-11-22T04:06:54.577" v="6675" actId="14100"/>
          <ac:picMkLst>
            <pc:docMk/>
            <pc:sldMk cId="3043082486" sldId="359"/>
            <ac:picMk id="6" creationId="{87A8B5C7-DB00-45E7-A02C-723299DBF4C3}"/>
          </ac:picMkLst>
        </pc:picChg>
      </pc:sldChg>
      <pc:sldChg chg="addSp delSp modSp new mod">
        <pc:chgData name="SHUBHAM KUMAR GUPTA" userId="8e7f5f55-d4f1-45ea-be2d-21c950950cb2" providerId="ADAL" clId="{8E56AD16-8250-4124-88B0-F20A1A6EED62}" dt="2021-11-23T06:44:44.835" v="7285" actId="1036"/>
        <pc:sldMkLst>
          <pc:docMk/>
          <pc:sldMk cId="2658737656" sldId="360"/>
        </pc:sldMkLst>
        <pc:spChg chg="mod">
          <ac:chgData name="SHUBHAM KUMAR GUPTA" userId="8e7f5f55-d4f1-45ea-be2d-21c950950cb2" providerId="ADAL" clId="{8E56AD16-8250-4124-88B0-F20A1A6EED62}" dt="2021-11-18T22:33:10.407" v="4312"/>
          <ac:spMkLst>
            <pc:docMk/>
            <pc:sldMk cId="2658737656" sldId="360"/>
            <ac:spMk id="2" creationId="{ECC17CAF-3D8F-4D03-8840-93E98BE97A29}"/>
          </ac:spMkLst>
        </pc:spChg>
        <pc:spChg chg="del mod">
          <ac:chgData name="SHUBHAM KUMAR GUPTA" userId="8e7f5f55-d4f1-45ea-be2d-21c950950cb2" providerId="ADAL" clId="{8E56AD16-8250-4124-88B0-F20A1A6EED62}" dt="2021-11-18T22:41:18.779" v="4392" actId="478"/>
          <ac:spMkLst>
            <pc:docMk/>
            <pc:sldMk cId="2658737656" sldId="360"/>
            <ac:spMk id="3" creationId="{FEDCC133-4479-4565-AFD6-47F6C9EA8AA2}"/>
          </ac:spMkLst>
        </pc:spChg>
        <pc:spChg chg="add del mod">
          <ac:chgData name="SHUBHAM KUMAR GUPTA" userId="8e7f5f55-d4f1-45ea-be2d-21c950950cb2" providerId="ADAL" clId="{8E56AD16-8250-4124-88B0-F20A1A6EED62}" dt="2021-11-18T22:29:56.393" v="4189" actId="478"/>
          <ac:spMkLst>
            <pc:docMk/>
            <pc:sldMk cId="2658737656" sldId="360"/>
            <ac:spMk id="4" creationId="{F24F9570-B3C4-4CC7-97AF-1F5C9E09C76F}"/>
          </ac:spMkLst>
        </pc:spChg>
        <pc:spChg chg="add">
          <ac:chgData name="SHUBHAM KUMAR GUPTA" userId="8e7f5f55-d4f1-45ea-be2d-21c950950cb2" providerId="ADAL" clId="{8E56AD16-8250-4124-88B0-F20A1A6EED62}" dt="2021-11-18T22:29:46.868" v="4187"/>
          <ac:spMkLst>
            <pc:docMk/>
            <pc:sldMk cId="2658737656" sldId="360"/>
            <ac:spMk id="5" creationId="{5A1947A2-9634-468C-B0CC-8C66A80878B4}"/>
          </ac:spMkLst>
        </pc:spChg>
        <pc:spChg chg="add mod">
          <ac:chgData name="SHUBHAM KUMAR GUPTA" userId="8e7f5f55-d4f1-45ea-be2d-21c950950cb2" providerId="ADAL" clId="{8E56AD16-8250-4124-88B0-F20A1A6EED62}" dt="2021-11-19T05:24:23.559" v="5792" actId="20577"/>
          <ac:spMkLst>
            <pc:docMk/>
            <pc:sldMk cId="2658737656" sldId="360"/>
            <ac:spMk id="6" creationId="{8396A0C6-034D-4378-8133-35CEE940FFB2}"/>
          </ac:spMkLst>
        </pc:spChg>
        <pc:spChg chg="add mod">
          <ac:chgData name="SHUBHAM KUMAR GUPTA" userId="8e7f5f55-d4f1-45ea-be2d-21c950950cb2" providerId="ADAL" clId="{8E56AD16-8250-4124-88B0-F20A1A6EED62}" dt="2021-11-19T05:24:28.553" v="5795" actId="20577"/>
          <ac:spMkLst>
            <pc:docMk/>
            <pc:sldMk cId="2658737656" sldId="360"/>
            <ac:spMk id="7" creationId="{9A45BC32-0B78-4032-9360-806B3A8F03B9}"/>
          </ac:spMkLst>
        </pc:spChg>
        <pc:spChg chg="add mod">
          <ac:chgData name="SHUBHAM KUMAR GUPTA" userId="8e7f5f55-d4f1-45ea-be2d-21c950950cb2" providerId="ADAL" clId="{8E56AD16-8250-4124-88B0-F20A1A6EED62}" dt="2021-11-23T06:44:26.381" v="7258" actId="1037"/>
          <ac:spMkLst>
            <pc:docMk/>
            <pc:sldMk cId="2658737656" sldId="360"/>
            <ac:spMk id="12" creationId="{5829B41F-6D57-4F43-B54C-BEBCE58CD71A}"/>
          </ac:spMkLst>
        </pc:spChg>
        <pc:spChg chg="add mod">
          <ac:chgData name="SHUBHAM KUMAR GUPTA" userId="8e7f5f55-d4f1-45ea-be2d-21c950950cb2" providerId="ADAL" clId="{8E56AD16-8250-4124-88B0-F20A1A6EED62}" dt="2021-11-23T06:44:44.835" v="7285" actId="1036"/>
          <ac:spMkLst>
            <pc:docMk/>
            <pc:sldMk cId="2658737656" sldId="360"/>
            <ac:spMk id="18" creationId="{84414AA1-BDA5-4D9D-B1ED-58C71B6610FE}"/>
          </ac:spMkLst>
        </pc:spChg>
        <pc:spChg chg="add del">
          <ac:chgData name="SHUBHAM KUMAR GUPTA" userId="8e7f5f55-d4f1-45ea-be2d-21c950950cb2" providerId="ADAL" clId="{8E56AD16-8250-4124-88B0-F20A1A6EED62}" dt="2021-11-22T09:35:42.828" v="6796" actId="478"/>
          <ac:spMkLst>
            <pc:docMk/>
            <pc:sldMk cId="2658737656" sldId="360"/>
            <ac:spMk id="20" creationId="{44C96991-AFB1-427F-BE4C-00FC24C5BAE2}"/>
          </ac:spMkLst>
        </pc:spChg>
        <pc:grpChg chg="add mod topLvl">
          <ac:chgData name="SHUBHAM KUMAR GUPTA" userId="8e7f5f55-d4f1-45ea-be2d-21c950950cb2" providerId="ADAL" clId="{8E56AD16-8250-4124-88B0-F20A1A6EED62}" dt="2021-11-23T06:44:26.381" v="7258" actId="1037"/>
          <ac:grpSpMkLst>
            <pc:docMk/>
            <pc:sldMk cId="2658737656" sldId="360"/>
            <ac:grpSpMk id="9" creationId="{402FFB27-B375-494D-BD3D-811866F39ABF}"/>
          </ac:grpSpMkLst>
        </pc:grpChg>
        <pc:grpChg chg="add mod topLvl">
          <ac:chgData name="SHUBHAM KUMAR GUPTA" userId="8e7f5f55-d4f1-45ea-be2d-21c950950cb2" providerId="ADAL" clId="{8E56AD16-8250-4124-88B0-F20A1A6EED62}" dt="2021-11-18T22:42:08.182" v="4406" actId="14100"/>
          <ac:grpSpMkLst>
            <pc:docMk/>
            <pc:sldMk cId="2658737656" sldId="360"/>
            <ac:grpSpMk id="10" creationId="{7A32A840-F017-4BE3-BA46-0DE1D1B20083}"/>
          </ac:grpSpMkLst>
        </pc:grpChg>
        <pc:grpChg chg="add mod topLvl">
          <ac:chgData name="SHUBHAM KUMAR GUPTA" userId="8e7f5f55-d4f1-45ea-be2d-21c950950cb2" providerId="ADAL" clId="{8E56AD16-8250-4124-88B0-F20A1A6EED62}" dt="2021-11-18T22:41:48.393" v="4401" actId="1076"/>
          <ac:grpSpMkLst>
            <pc:docMk/>
            <pc:sldMk cId="2658737656" sldId="360"/>
            <ac:grpSpMk id="11" creationId="{D90DD868-8853-44FE-A29E-41F98D88387E}"/>
          </ac:grpSpMkLst>
        </pc:grpChg>
        <pc:grpChg chg="add del mod">
          <ac:chgData name="SHUBHAM KUMAR GUPTA" userId="8e7f5f55-d4f1-45ea-be2d-21c950950cb2" providerId="ADAL" clId="{8E56AD16-8250-4124-88B0-F20A1A6EED62}" dt="2021-11-18T22:41:31.413" v="4395" actId="165"/>
          <ac:grpSpMkLst>
            <pc:docMk/>
            <pc:sldMk cId="2658737656" sldId="360"/>
            <ac:grpSpMk id="13" creationId="{D675275C-5685-438B-AB99-79F22401249E}"/>
          </ac:grpSpMkLst>
        </pc:grpChg>
        <pc:picChg chg="add mod">
          <ac:chgData name="SHUBHAM KUMAR GUPTA" userId="8e7f5f55-d4f1-45ea-be2d-21c950950cb2" providerId="ADAL" clId="{8E56AD16-8250-4124-88B0-F20A1A6EED62}" dt="2021-11-23T06:44:39.494" v="7275" actId="14100"/>
          <ac:picMkLst>
            <pc:docMk/>
            <pc:sldMk cId="2658737656" sldId="360"/>
            <ac:picMk id="17" creationId="{8DBBB86A-DE2F-4F72-83BE-79F2D6A62805}"/>
          </ac:picMkLst>
        </pc:picChg>
        <pc:picChg chg="add mod">
          <ac:chgData name="SHUBHAM KUMAR GUPTA" userId="8e7f5f55-d4f1-45ea-be2d-21c950950cb2" providerId="ADAL" clId="{8E56AD16-8250-4124-88B0-F20A1A6EED62}" dt="2021-11-18T22:42:08.182" v="4406" actId="14100"/>
          <ac:picMkLst>
            <pc:docMk/>
            <pc:sldMk cId="2658737656" sldId="360"/>
            <ac:picMk id="10241" creationId="{EFE1694B-1D57-42F7-8CF6-C880740CDEB2}"/>
          </ac:picMkLst>
        </pc:picChg>
        <pc:picChg chg="add mod">
          <ac:chgData name="SHUBHAM KUMAR GUPTA" userId="8e7f5f55-d4f1-45ea-be2d-21c950950cb2" providerId="ADAL" clId="{8E56AD16-8250-4124-88B0-F20A1A6EED62}" dt="2021-11-18T22:41:48.393" v="4401" actId="1076"/>
          <ac:picMkLst>
            <pc:docMk/>
            <pc:sldMk cId="2658737656" sldId="360"/>
            <ac:picMk id="10242" creationId="{439EC75C-D6E0-48AA-9C07-191CDA827B4D}"/>
          </ac:picMkLst>
        </pc:picChg>
        <pc:picChg chg="add mod">
          <ac:chgData name="SHUBHAM KUMAR GUPTA" userId="8e7f5f55-d4f1-45ea-be2d-21c950950cb2" providerId="ADAL" clId="{8E56AD16-8250-4124-88B0-F20A1A6EED62}" dt="2021-11-23T06:44:26.381" v="7258" actId="1037"/>
          <ac:picMkLst>
            <pc:docMk/>
            <pc:sldMk cId="2658737656" sldId="360"/>
            <ac:picMk id="10243" creationId="{FCE59CC1-B1A4-48D8-BAB9-E9546BA57D12}"/>
          </ac:picMkLst>
        </pc:picChg>
      </pc:sldChg>
      <pc:sldChg chg="addSp modSp new add del mod ord">
        <pc:chgData name="SHUBHAM KUMAR GUPTA" userId="8e7f5f55-d4f1-45ea-be2d-21c950950cb2" providerId="ADAL" clId="{8E56AD16-8250-4124-88B0-F20A1A6EED62}" dt="2021-11-23T06:52:14.876" v="7293"/>
        <pc:sldMkLst>
          <pc:docMk/>
          <pc:sldMk cId="3912820626" sldId="361"/>
        </pc:sldMkLst>
        <pc:spChg chg="mod">
          <ac:chgData name="SHUBHAM KUMAR GUPTA" userId="8e7f5f55-d4f1-45ea-be2d-21c950950cb2" providerId="ADAL" clId="{8E56AD16-8250-4124-88B0-F20A1A6EED62}" dt="2021-11-18T22:43:10.966" v="4425"/>
          <ac:spMkLst>
            <pc:docMk/>
            <pc:sldMk cId="3912820626" sldId="361"/>
            <ac:spMk id="2" creationId="{1EF2EC5A-6D22-4BDB-9B74-1F1B4E62EC33}"/>
          </ac:spMkLst>
        </pc:spChg>
        <pc:spChg chg="mod">
          <ac:chgData name="SHUBHAM KUMAR GUPTA" userId="8e7f5f55-d4f1-45ea-be2d-21c950950cb2" providerId="ADAL" clId="{8E56AD16-8250-4124-88B0-F20A1A6EED62}" dt="2021-11-22T22:03:35.053" v="7148" actId="1037"/>
          <ac:spMkLst>
            <pc:docMk/>
            <pc:sldMk cId="3912820626" sldId="361"/>
            <ac:spMk id="3" creationId="{E0199F29-FB73-4060-9C5E-4F847D5B1E7D}"/>
          </ac:spMkLst>
        </pc:spChg>
        <pc:spChg chg="add mod">
          <ac:chgData name="SHUBHAM KUMAR GUPTA" userId="8e7f5f55-d4f1-45ea-be2d-21c950950cb2" providerId="ADAL" clId="{8E56AD16-8250-4124-88B0-F20A1A6EED62}" dt="2021-11-19T05:25:09.866" v="5821" actId="122"/>
          <ac:spMkLst>
            <pc:docMk/>
            <pc:sldMk cId="3912820626" sldId="361"/>
            <ac:spMk id="5" creationId="{17A16C68-3BDC-4788-B648-4D740A12A599}"/>
          </ac:spMkLst>
        </pc:spChg>
        <pc:picChg chg="add mod">
          <ac:chgData name="SHUBHAM KUMAR GUPTA" userId="8e7f5f55-d4f1-45ea-be2d-21c950950cb2" providerId="ADAL" clId="{8E56AD16-8250-4124-88B0-F20A1A6EED62}" dt="2021-11-22T22:03:39.548" v="7149" actId="14100"/>
          <ac:picMkLst>
            <pc:docMk/>
            <pc:sldMk cId="3912820626" sldId="361"/>
            <ac:picMk id="4" creationId="{3F4634CB-03F3-4ACD-96AF-CBB8B904FBD4}"/>
          </ac:picMkLst>
        </pc:picChg>
      </pc:sldChg>
      <pc:sldChg chg="addSp delSp modSp new mod chgLayout">
        <pc:chgData name="SHUBHAM KUMAR GUPTA" userId="8e7f5f55-d4f1-45ea-be2d-21c950950cb2" providerId="ADAL" clId="{8E56AD16-8250-4124-88B0-F20A1A6EED62}" dt="2021-11-21T10:17:34.397" v="6133" actId="20577"/>
        <pc:sldMkLst>
          <pc:docMk/>
          <pc:sldMk cId="4144268252" sldId="362"/>
        </pc:sldMkLst>
        <pc:spChg chg="mod ord">
          <ac:chgData name="SHUBHAM KUMAR GUPTA" userId="8e7f5f55-d4f1-45ea-be2d-21c950950cb2" providerId="ADAL" clId="{8E56AD16-8250-4124-88B0-F20A1A6EED62}" dt="2021-11-18T22:55:43.556" v="4691" actId="700"/>
          <ac:spMkLst>
            <pc:docMk/>
            <pc:sldMk cId="4144268252" sldId="362"/>
            <ac:spMk id="2" creationId="{AA3F692C-49F2-412F-8BA2-69593349D88E}"/>
          </ac:spMkLst>
        </pc:spChg>
        <pc:spChg chg="del">
          <ac:chgData name="SHUBHAM KUMAR GUPTA" userId="8e7f5f55-d4f1-45ea-be2d-21c950950cb2" providerId="ADAL" clId="{8E56AD16-8250-4124-88B0-F20A1A6EED62}" dt="2021-11-18T22:55:08.011" v="4676"/>
          <ac:spMkLst>
            <pc:docMk/>
            <pc:sldMk cId="4144268252" sldId="362"/>
            <ac:spMk id="3" creationId="{2BD306F9-1420-43AB-A2B8-C0EAC8862109}"/>
          </ac:spMkLst>
        </pc:spChg>
        <pc:spChg chg="add mod">
          <ac:chgData name="SHUBHAM KUMAR GUPTA" userId="8e7f5f55-d4f1-45ea-be2d-21c950950cb2" providerId="ADAL" clId="{8E56AD16-8250-4124-88B0-F20A1A6EED62}" dt="2021-11-18T22:57:36.405" v="4734" actId="5793"/>
          <ac:spMkLst>
            <pc:docMk/>
            <pc:sldMk cId="4144268252" sldId="362"/>
            <ac:spMk id="6" creationId="{B78B78C4-38BC-4D65-902C-1F904E640F20}"/>
          </ac:spMkLst>
        </pc:spChg>
        <pc:spChg chg="add del">
          <ac:chgData name="SHUBHAM KUMAR GUPTA" userId="8e7f5f55-d4f1-45ea-be2d-21c950950cb2" providerId="ADAL" clId="{8E56AD16-8250-4124-88B0-F20A1A6EED62}" dt="2021-11-18T22:56:43.645" v="4704" actId="22"/>
          <ac:spMkLst>
            <pc:docMk/>
            <pc:sldMk cId="4144268252" sldId="362"/>
            <ac:spMk id="8" creationId="{4C5BB3F1-DBB2-4EC0-B806-4E50EA907FFA}"/>
          </ac:spMkLst>
        </pc:spChg>
        <pc:spChg chg="add mod">
          <ac:chgData name="SHUBHAM KUMAR GUPTA" userId="8e7f5f55-d4f1-45ea-be2d-21c950950cb2" providerId="ADAL" clId="{8E56AD16-8250-4124-88B0-F20A1A6EED62}" dt="2021-11-21T10:17:34.397" v="6133" actId="20577"/>
          <ac:spMkLst>
            <pc:docMk/>
            <pc:sldMk cId="4144268252" sldId="362"/>
            <ac:spMk id="9" creationId="{9AA29B2C-A641-4552-BE44-72D8FCF859E4}"/>
          </ac:spMkLst>
        </pc:spChg>
        <pc:picChg chg="add mod ord">
          <ac:chgData name="SHUBHAM KUMAR GUPTA" userId="8e7f5f55-d4f1-45ea-be2d-21c950950cb2" providerId="ADAL" clId="{8E56AD16-8250-4124-88B0-F20A1A6EED62}" dt="2021-11-18T22:55:43.556" v="4691" actId="700"/>
          <ac:picMkLst>
            <pc:docMk/>
            <pc:sldMk cId="4144268252" sldId="362"/>
            <ac:picMk id="4" creationId="{11767B7F-FE7D-4909-9F5E-2DC5A5F26F84}"/>
          </ac:picMkLst>
        </pc:picChg>
        <pc:picChg chg="add mod">
          <ac:chgData name="SHUBHAM KUMAR GUPTA" userId="8e7f5f55-d4f1-45ea-be2d-21c950950cb2" providerId="ADAL" clId="{8E56AD16-8250-4124-88B0-F20A1A6EED62}" dt="2021-11-18T22:55:37.196" v="4689" actId="14100"/>
          <ac:picMkLst>
            <pc:docMk/>
            <pc:sldMk cId="4144268252" sldId="362"/>
            <ac:picMk id="5" creationId="{529476EF-BE86-4604-8A48-66802917D567}"/>
          </ac:picMkLst>
        </pc:picChg>
      </pc:sldChg>
      <pc:sldChg chg="addSp delSp modSp new mod">
        <pc:chgData name="SHUBHAM KUMAR GUPTA" userId="8e7f5f55-d4f1-45ea-be2d-21c950950cb2" providerId="ADAL" clId="{8E56AD16-8250-4124-88B0-F20A1A6EED62}" dt="2021-11-21T10:14:19.400" v="6091" actId="1076"/>
        <pc:sldMkLst>
          <pc:docMk/>
          <pc:sldMk cId="3787820250" sldId="363"/>
        </pc:sldMkLst>
        <pc:spChg chg="mod">
          <ac:chgData name="SHUBHAM KUMAR GUPTA" userId="8e7f5f55-d4f1-45ea-be2d-21c950950cb2" providerId="ADAL" clId="{8E56AD16-8250-4124-88B0-F20A1A6EED62}" dt="2021-11-18T23:02:50.438" v="4857" actId="20577"/>
          <ac:spMkLst>
            <pc:docMk/>
            <pc:sldMk cId="3787820250" sldId="363"/>
            <ac:spMk id="2" creationId="{75085495-6B3C-4889-9229-4C108F394F83}"/>
          </ac:spMkLst>
        </pc:spChg>
        <pc:spChg chg="del">
          <ac:chgData name="SHUBHAM KUMAR GUPTA" userId="8e7f5f55-d4f1-45ea-be2d-21c950950cb2" providerId="ADAL" clId="{8E56AD16-8250-4124-88B0-F20A1A6EED62}" dt="2021-11-18T23:02:56.397" v="4858"/>
          <ac:spMkLst>
            <pc:docMk/>
            <pc:sldMk cId="3787820250" sldId="363"/>
            <ac:spMk id="3" creationId="{F37817DB-E8ED-4702-A8B3-ED61E18D6960}"/>
          </ac:spMkLst>
        </pc:spChg>
        <pc:spChg chg="add mod">
          <ac:chgData name="SHUBHAM KUMAR GUPTA" userId="8e7f5f55-d4f1-45ea-be2d-21c950950cb2" providerId="ADAL" clId="{8E56AD16-8250-4124-88B0-F20A1A6EED62}" dt="2021-11-19T05:29:21.637" v="6051" actId="20577"/>
          <ac:spMkLst>
            <pc:docMk/>
            <pc:sldMk cId="3787820250" sldId="363"/>
            <ac:spMk id="5" creationId="{CBCE9611-A18A-4DFE-9938-4953CF23B093}"/>
          </ac:spMkLst>
        </pc:spChg>
        <pc:picChg chg="add mod">
          <ac:chgData name="SHUBHAM KUMAR GUPTA" userId="8e7f5f55-d4f1-45ea-be2d-21c950950cb2" providerId="ADAL" clId="{8E56AD16-8250-4124-88B0-F20A1A6EED62}" dt="2021-11-21T10:14:19.400" v="6091" actId="1076"/>
          <ac:picMkLst>
            <pc:docMk/>
            <pc:sldMk cId="3787820250" sldId="363"/>
            <ac:picMk id="4" creationId="{CE6CC482-DD98-405A-A7C2-6F24972BE554}"/>
          </ac:picMkLst>
        </pc:picChg>
      </pc:sldChg>
      <pc:sldChg chg="addSp delSp modSp new mod ord">
        <pc:chgData name="SHUBHAM KUMAR GUPTA" userId="8e7f5f55-d4f1-45ea-be2d-21c950950cb2" providerId="ADAL" clId="{8E56AD16-8250-4124-88B0-F20A1A6EED62}" dt="2021-11-19T05:29:38.865" v="6054" actId="20577"/>
        <pc:sldMkLst>
          <pc:docMk/>
          <pc:sldMk cId="3354988612" sldId="364"/>
        </pc:sldMkLst>
        <pc:spChg chg="mod">
          <ac:chgData name="SHUBHAM KUMAR GUPTA" userId="8e7f5f55-d4f1-45ea-be2d-21c950950cb2" providerId="ADAL" clId="{8E56AD16-8250-4124-88B0-F20A1A6EED62}" dt="2021-11-18T23:08:54.572" v="4993" actId="113"/>
          <ac:spMkLst>
            <pc:docMk/>
            <pc:sldMk cId="3354988612" sldId="364"/>
            <ac:spMk id="2" creationId="{6523CF28-34A3-4AA1-BAAD-E65132A222A4}"/>
          </ac:spMkLst>
        </pc:spChg>
        <pc:spChg chg="del mod">
          <ac:chgData name="SHUBHAM KUMAR GUPTA" userId="8e7f5f55-d4f1-45ea-be2d-21c950950cb2" providerId="ADAL" clId="{8E56AD16-8250-4124-88B0-F20A1A6EED62}" dt="2021-11-18T23:08:58.979" v="4996"/>
          <ac:spMkLst>
            <pc:docMk/>
            <pc:sldMk cId="3354988612" sldId="364"/>
            <ac:spMk id="3" creationId="{B39537A2-E18D-4853-83B2-83B4F55A5115}"/>
          </ac:spMkLst>
        </pc:spChg>
        <pc:spChg chg="add mod">
          <ac:chgData name="SHUBHAM KUMAR GUPTA" userId="8e7f5f55-d4f1-45ea-be2d-21c950950cb2" providerId="ADAL" clId="{8E56AD16-8250-4124-88B0-F20A1A6EED62}" dt="2021-11-19T05:29:35.065" v="6053" actId="20577"/>
          <ac:spMkLst>
            <pc:docMk/>
            <pc:sldMk cId="3354988612" sldId="364"/>
            <ac:spMk id="7" creationId="{FCAA32F5-5971-4955-AD94-BA43D2F4651B}"/>
          </ac:spMkLst>
        </pc:spChg>
        <pc:spChg chg="add mod">
          <ac:chgData name="SHUBHAM KUMAR GUPTA" userId="8e7f5f55-d4f1-45ea-be2d-21c950950cb2" providerId="ADAL" clId="{8E56AD16-8250-4124-88B0-F20A1A6EED62}" dt="2021-11-19T05:29:38.865" v="6054" actId="20577"/>
          <ac:spMkLst>
            <pc:docMk/>
            <pc:sldMk cId="3354988612" sldId="364"/>
            <ac:spMk id="9" creationId="{7ED765C4-B6CD-44A7-8918-905387E0F5DD}"/>
          </ac:spMkLst>
        </pc:spChg>
        <pc:picChg chg="add mod">
          <ac:chgData name="SHUBHAM KUMAR GUPTA" userId="8e7f5f55-d4f1-45ea-be2d-21c950950cb2" providerId="ADAL" clId="{8E56AD16-8250-4124-88B0-F20A1A6EED62}" dt="2021-11-18T23:09:12.562" v="5004" actId="1076"/>
          <ac:picMkLst>
            <pc:docMk/>
            <pc:sldMk cId="3354988612" sldId="364"/>
            <ac:picMk id="4" creationId="{AE9D6C5E-8475-407A-883A-5D25E66FF0BF}"/>
          </ac:picMkLst>
        </pc:picChg>
        <pc:picChg chg="add mod">
          <ac:chgData name="SHUBHAM KUMAR GUPTA" userId="8e7f5f55-d4f1-45ea-be2d-21c950950cb2" providerId="ADAL" clId="{8E56AD16-8250-4124-88B0-F20A1A6EED62}" dt="2021-11-18T23:10:19.498" v="5031" actId="1037"/>
          <ac:picMkLst>
            <pc:docMk/>
            <pc:sldMk cId="3354988612" sldId="364"/>
            <ac:picMk id="5" creationId="{4087411B-C267-4DF7-BCC9-8B5E859E2A9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Amplitude(mV) v/s Time(</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23-11-2021</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23-11-2021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23-11-2021</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ncbi.nlm.nih.gov/pmc/articles/PMC6468449/" TargetMode="External"/><Relationship Id="rId3" Type="http://schemas.openxmlformats.org/officeDocument/2006/relationships/hyperlink" Target="https://www.researchgate.net/publication/351923381_Accessing_the_ECG_Data_of_the_Apple_Watch_and_Accomplishing_Interoperability_Through_FHIR" TargetMode="External"/><Relationship Id="rId7" Type="http://schemas.openxmlformats.org/officeDocument/2006/relationships/hyperlink" Target="https://www.researchgate.net/publication/282434777_True_Unipolar_ECG_Machine_for_Wilson_Central_Terminal_Measurements"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courses.cs.washington.edu/courses/cse466/13au/pdfs/lectures/" TargetMode="External"/><Relationship Id="rId11" Type="http://schemas.openxmlformats.org/officeDocument/2006/relationships/hyperlink" Target="https://jamanetwork.com/journals/jamacardiology/fullarticle/2675364" TargetMode="External"/><Relationship Id="rId5" Type="http://schemas.openxmlformats.org/officeDocument/2006/relationships/hyperlink" Target="https://courses.cs.washington.edu/courses/cse466/14au/labs/l7/l7.html" TargetMode="External"/><Relationship Id="rId10" Type="http://schemas.openxmlformats.org/officeDocument/2006/relationships/hyperlink" Target="https://www.hindawi.com/journals/cmmm/2017/9295029/" TargetMode="External"/><Relationship Id="rId4" Type="http://schemas.openxmlformats.org/officeDocument/2006/relationships/hyperlink" Target="https://support.apple.com/en-in/HT208955" TargetMode="External"/><Relationship Id="rId9" Type="http://schemas.openxmlformats.org/officeDocument/2006/relationships/hyperlink" Target="https://www.mdpi.com/2079-9292/10/2/10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498 Project I </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Assistant 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xmlns="">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A29B2C-A641-4552-BE44-72D8FCF859E4}"/>
              </a:ext>
            </a:extLst>
          </p:cNvPr>
          <p:cNvSpPr txBox="1"/>
          <p:nvPr/>
        </p:nvSpPr>
        <p:spPr>
          <a:xfrm>
            <a:off x="7171765" y="5446632"/>
            <a:ext cx="3630706"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ECG Electrode placement and potential </a:t>
            </a:r>
          </a:p>
          <a:p>
            <a:pPr algn="ctr"/>
            <a:r>
              <a:rPr lang="en-US" sz="1200" kern="1200" dirty="0" err="1">
                <a:solidFill>
                  <a:srgbClr val="000000"/>
                </a:solidFill>
                <a:effectLst/>
                <a:latin typeface="Times New Roman" panose="02020603050405020304" pitchFamily="18" charset="0"/>
                <a:ea typeface="+mn-ea"/>
                <a:cs typeface="+mn-cs"/>
              </a:rPr>
              <a:t>Source:aimcardio.com</a:t>
            </a:r>
            <a:endParaRPr lang="en-US" sz="1200" dirty="0"/>
          </a:p>
        </p:txBody>
      </p:sp>
    </p:spTree>
    <p:extLst>
      <p:ext uri="{BB962C8B-B14F-4D97-AF65-F5344CB8AC3E}">
        <p14:creationId xmlns:p14="http://schemas.microsoft.com/office/powerpoint/2010/main" val="414426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Pros</a:t>
            </a:r>
          </a:p>
          <a:p>
            <a:pPr lvl="1">
              <a:buFont typeface="Wingdings" panose="05000000000000000000" pitchFamily="2" charset="2"/>
              <a:buChar char="q"/>
            </a:pPr>
            <a:r>
              <a:rPr lang="en-US" dirty="0"/>
              <a:t>Sanket's ECG is small portable ECG device that is widely used in rural markets. </a:t>
            </a:r>
          </a:p>
          <a:p>
            <a:pPr lvl="1">
              <a:buFont typeface="Wingdings" panose="05000000000000000000" pitchFamily="2" charset="2"/>
              <a:buChar char="q"/>
            </a:pPr>
            <a:r>
              <a:rPr lang="en-US" dirty="0"/>
              <a:t>Cheap and no need for additional wired electrode placements.</a:t>
            </a:r>
          </a:p>
          <a:p>
            <a:pPr lvl="1">
              <a:buFont typeface="Wingdings" panose="05000000000000000000" pitchFamily="2" charset="2"/>
              <a:buChar char="q"/>
            </a:pPr>
            <a:r>
              <a:rPr lang="en-US" dirty="0"/>
              <a:t>Can record 12 Lead ECG signal</a:t>
            </a:r>
          </a:p>
          <a:p>
            <a:pPr lvl="1">
              <a:buFont typeface="Wingdings" panose="05000000000000000000" pitchFamily="2" charset="2"/>
              <a:buChar char="q"/>
            </a:pPr>
            <a:r>
              <a:rPr lang="en-US" dirty="0"/>
              <a:t>Has total of 2 electrode contact point system, which are touched at different body parts to get a single lead ECG</a:t>
            </a:r>
          </a:p>
          <a:p>
            <a:pPr lvl="1">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Cons</a:t>
            </a:r>
          </a:p>
          <a:p>
            <a:pPr lvl="1">
              <a:buFont typeface="Wingdings" panose="05000000000000000000" pitchFamily="2" charset="2"/>
              <a:buChar char="q"/>
            </a:pPr>
            <a:r>
              <a:rPr lang="en-US" dirty="0"/>
              <a:t>Needs assistance of a medical practitioner to use it</a:t>
            </a:r>
          </a:p>
          <a:p>
            <a:pPr lvl="1">
              <a:buFont typeface="Wingdings" panose="05000000000000000000" pitchFamily="2" charset="2"/>
              <a:buChar char="q"/>
            </a:pPr>
            <a:r>
              <a:rPr lang="en-US" dirty="0"/>
              <a:t>Misplacement of electrode may result in improper results</a:t>
            </a:r>
          </a:p>
          <a:p>
            <a:pPr lvl="1">
              <a:buFont typeface="Wingdings" panose="05000000000000000000" pitchFamily="2" charset="2"/>
              <a:buChar char="q"/>
            </a:pPr>
            <a:r>
              <a:rPr lang="en-US" dirty="0"/>
              <a:t>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43247" y="1855692"/>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817224" y="3971365"/>
            <a:ext cx="4141694" cy="1990164"/>
          </a:xfrm>
          <a:prstGeom prst="rect">
            <a:avLst/>
          </a:prstGeom>
        </p:spPr>
      </p:pic>
      <p:sp>
        <p:nvSpPr>
          <p:cNvPr id="7" name="TextBox 6">
            <a:extLst>
              <a:ext uri="{FF2B5EF4-FFF2-40B4-BE49-F238E27FC236}">
                <a16:creationId xmlns:a16="http://schemas.microsoft.com/office/drawing/2014/main" id="{E5815543-67A5-4E88-85F6-318D563F491D}"/>
              </a:ext>
            </a:extLst>
          </p:cNvPr>
          <p:cNvSpPr txBox="1"/>
          <p:nvPr/>
        </p:nvSpPr>
        <p:spPr>
          <a:xfrm>
            <a:off x="8821272" y="5950004"/>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Sanket’s 12Lead ECG</a:t>
            </a:r>
          </a:p>
          <a:p>
            <a:pPr algn="ctr"/>
            <a:r>
              <a:rPr lang="en-US" sz="1200" dirty="0" err="1">
                <a:latin typeface="Times New Roman" panose="02020603050405020304" pitchFamily="18" charset="0"/>
              </a:rPr>
              <a:t>Source:sanketlife.in</a:t>
            </a:r>
            <a:endParaRPr lang="en-US" sz="1200" dirty="0"/>
          </a:p>
        </p:txBody>
      </p:sp>
    </p:spTree>
    <p:extLst>
      <p:ext uri="{BB962C8B-B14F-4D97-AF65-F5344CB8AC3E}">
        <p14:creationId xmlns:p14="http://schemas.microsoft.com/office/powerpoint/2010/main" val="301039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2328" y="1837764"/>
            <a:ext cx="7297271"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Total of 2 electrode system</a:t>
            </a:r>
          </a:p>
          <a:p>
            <a:pPr>
              <a:buFont typeface="Wingdings" panose="05000000000000000000" pitchFamily="2" charset="2"/>
              <a:buChar char="q"/>
            </a:pPr>
            <a:r>
              <a:rPr lang="en-US" dirty="0"/>
              <a:t>When touched at different body parts using electrodes circuit completes and single lead ECG is recorded </a:t>
            </a:r>
          </a:p>
          <a:p>
            <a:pPr>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Circuit contains electrodes, a bypass capacitor (removes DC noise), amplifier (to amplify lower signals), bandpass filter circuit and a notch filter to remove noise and tune the ECG recording </a:t>
            </a:r>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04308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600634" y="1845733"/>
            <a:ext cx="8274423" cy="4384737"/>
          </a:xfrm>
        </p:spPr>
        <p:txBody>
          <a:bodyPr>
            <a:normAutofit lnSpcReduction="10000"/>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 (short 2000ms ECG Amplitude data)</a:t>
            </a:r>
          </a:p>
          <a:p>
            <a:pPr>
              <a:buFont typeface="Wingdings" panose="05000000000000000000" pitchFamily="2" charset="2"/>
              <a:buChar char="q"/>
            </a:pPr>
            <a:r>
              <a:rPr lang="en-US" dirty="0"/>
              <a:t>Dataset contained 2001 columns and 8530 rows after removing null data points </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 in </a:t>
            </a:r>
            <a:r>
              <a:rPr lang="en-US" dirty="0" err="1"/>
              <a:t>mili</a:t>
            </a:r>
            <a:r>
              <a:rPr lang="en-US" dirty="0"/>
              <a:t> seconds and 2001</a:t>
            </a:r>
            <a:r>
              <a:rPr lang="en-US" baseline="30000" dirty="0"/>
              <a:t>th </a:t>
            </a:r>
            <a:r>
              <a:rPr lang="en-US" dirty="0"/>
              <a:t> column is string labeled column as Normal or Atrial Fibrillation datapoints.</a:t>
            </a:r>
          </a:p>
          <a:p>
            <a:pPr>
              <a:buFont typeface="Wingdings" panose="05000000000000000000" pitchFamily="2" charset="2"/>
              <a:buChar char="q"/>
            </a:pPr>
            <a:r>
              <a:rPr lang="en-US" dirty="0"/>
              <a:t> Each Row denotes Amplitudes value in mV taken at different time frames and labeled as Normal or Abnormal</a:t>
            </a:r>
          </a:p>
          <a:p>
            <a:pPr>
              <a:buFont typeface="Wingdings" panose="05000000000000000000" pitchFamily="2" charset="2"/>
              <a:buChar char="q"/>
            </a:pPr>
            <a:r>
              <a:rPr lang="en-US" dirty="0"/>
              <a:t>Converted the  label column to 0 (normal) and 1 (atrial fibrillation). </a:t>
            </a:r>
          </a:p>
          <a:p>
            <a:pPr>
              <a:buFont typeface="Wingdings" panose="05000000000000000000" pitchFamily="2" charset="2"/>
              <a:buChar char="q"/>
            </a:pPr>
            <a:r>
              <a:rPr lang="en-US" dirty="0"/>
              <a:t> 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5" name="TextBox 4">
            <a:extLst>
              <a:ext uri="{FF2B5EF4-FFF2-40B4-BE49-F238E27FC236}">
                <a16:creationId xmlns:a16="http://schemas.microsoft.com/office/drawing/2014/main" id="{C4ACA554-1141-4CBC-9E3D-1E42725D54DA}"/>
              </a:ext>
            </a:extLst>
          </p:cNvPr>
          <p:cNvSpPr txBox="1"/>
          <p:nvPr/>
        </p:nvSpPr>
        <p:spPr>
          <a:xfrm>
            <a:off x="9258220" y="505730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Histogram showin</a:t>
            </a:r>
            <a:r>
              <a:rPr lang="en-US" sz="1400" dirty="0">
                <a:latin typeface="Times New Roman" panose="02020603050405020304" pitchFamily="18" charset="0"/>
                <a:ea typeface="Times New Roman" panose="02020603050405020304" pitchFamily="18" charset="0"/>
              </a:rPr>
              <a:t>g Normal and Abnormal datapoints</a:t>
            </a:r>
            <a:endParaRPr lang="en-US" sz="1400" dirty="0"/>
          </a:p>
        </p:txBody>
      </p:sp>
    </p:spTree>
    <p:extLst>
      <p:ext uri="{BB962C8B-B14F-4D97-AF65-F5344CB8AC3E}">
        <p14:creationId xmlns:p14="http://schemas.microsoft.com/office/powerpoint/2010/main" val="284249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extLst>
              <p:ext uri="{D42A27DB-BD31-4B8C-83A1-F6EECF244321}">
                <p14:modId xmlns:p14="http://schemas.microsoft.com/office/powerpoint/2010/main" val="2790103578"/>
              </p:ext>
            </p:extLst>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From dataset, there is no correlation between any two columns and every column is important</a:t>
            </a:r>
          </a:p>
          <a:p>
            <a:pPr>
              <a:buFont typeface="Wingdings" panose="05000000000000000000" pitchFamily="2" charset="2"/>
              <a:buChar char="q"/>
            </a:pPr>
            <a:r>
              <a:rPr lang="en-US" dirty="0"/>
              <a:t>Our features are the time valued columns with equal weights and labelled column as out predicting column. </a:t>
            </a:r>
          </a:p>
          <a:p>
            <a:pPr>
              <a:buFont typeface="Wingdings" panose="05000000000000000000" pitchFamily="2" charset="2"/>
              <a:buChar char="q"/>
            </a:pPr>
            <a:r>
              <a:rPr lang="en-US" dirty="0"/>
              <a:t>Each row seems as an image matrix so this seemed as an image classification problem</a:t>
            </a:r>
          </a:p>
          <a:p>
            <a:pPr>
              <a:buFont typeface="Wingdings" panose="05000000000000000000" pitchFamily="2" charset="2"/>
              <a:buChar char="q"/>
            </a:pPr>
            <a:r>
              <a:rPr lang="en-US" dirty="0"/>
              <a:t>To predict image we chose to build a Convolution Neural Network model</a:t>
            </a:r>
          </a:p>
          <a:p>
            <a:pPr>
              <a:buFont typeface="Wingdings" panose="05000000000000000000" pitchFamily="2" charset="2"/>
              <a:buChar char="q"/>
            </a:pPr>
            <a:r>
              <a:rPr lang="en-US" dirty="0"/>
              <a:t>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extLst>
              <p:ext uri="{D42A27DB-BD31-4B8C-83A1-F6EECF244321}">
                <p14:modId xmlns:p14="http://schemas.microsoft.com/office/powerpoint/2010/main" val="772142413"/>
              </p:ext>
            </p:extLst>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663389" y="1738154"/>
            <a:ext cx="11098306" cy="4815042"/>
          </a:xfrm>
        </p:spPr>
        <p:txBody>
          <a:bodyPr>
            <a:normAutofit fontScale="92500" lnSpcReduction="1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Divided dataset into 80% as training and 20% as testing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(linear) and performed max pooling, dropouts for those layers and then dense layer is created.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Utilized Adam Optimizer with learning rate of 0.00006, with total of 100 epochs, batch size of 128 and validation split of 0.2</a:t>
            </a:r>
          </a:p>
          <a:p>
            <a:pPr>
              <a:buFont typeface="Wingdings" panose="05000000000000000000" pitchFamily="2" charset="2"/>
              <a:buChar char="q"/>
            </a:pPr>
            <a:r>
              <a:rPr lang="en-US" sz="1800" dirty="0">
                <a:effectLst/>
                <a:ea typeface="Batang" panose="02030600000101010101" pitchFamily="18" charset="-127"/>
              </a:rPr>
              <a:t>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5" name="TextBox 4">
            <a:extLst>
              <a:ext uri="{FF2B5EF4-FFF2-40B4-BE49-F238E27FC236}">
                <a16:creationId xmlns:a16="http://schemas.microsoft.com/office/drawing/2014/main" id="{CBCE9611-A18A-4DFE-9938-4953CF23B093}"/>
              </a:ext>
            </a:extLst>
          </p:cNvPr>
          <p:cNvSpPr txBox="1"/>
          <p:nvPr/>
        </p:nvSpPr>
        <p:spPr>
          <a:xfrm>
            <a:off x="5486400" y="5538655"/>
            <a:ext cx="2841812"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Convolution  Neural Network</a:t>
            </a:r>
            <a:endParaRPr lang="en-US" sz="1400" dirty="0"/>
          </a:p>
        </p:txBody>
      </p:sp>
    </p:spTree>
    <p:extLst>
      <p:ext uri="{BB962C8B-B14F-4D97-AF65-F5344CB8AC3E}">
        <p14:creationId xmlns:p14="http://schemas.microsoft.com/office/powerpoint/2010/main" val="378782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Assessed the model over the dataset after fitting, was able to get an 81.36 % accuracy and loss about 44.8%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xmlns="">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extLst>
              <p:ext uri="{D42A27DB-BD31-4B8C-83A1-F6EECF244321}">
                <p14:modId xmlns:p14="http://schemas.microsoft.com/office/powerpoint/2010/main" val="1699567991"/>
              </p:ext>
            </p:extLst>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u="sng"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stretch>
            <a:fillRect/>
          </a:stretch>
        </p:blipFill>
        <p:spPr>
          <a:xfrm>
            <a:off x="1437939" y="2509653"/>
            <a:ext cx="4579245" cy="3129148"/>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9653"/>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Learned how our hearts operate and how an ECG works, and risk factors can detected using an ECG. </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Analyzed products available in market, and need of making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Analyzed about procedures of taking an traditional ECG.</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Studied how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 1D convolutional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neural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network model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Measure of accuracy, precision and recall of our model.</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Following this, we can proceed for portable, point-of-care ECG device setup and own data collection. </a:t>
            </a:r>
            <a:endParaRPr lang="en-US" dirty="0"/>
          </a:p>
        </p:txBody>
      </p:sp>
    </p:spTree>
    <p:extLst>
      <p:ext uri="{BB962C8B-B14F-4D97-AF65-F5344CB8AC3E}">
        <p14:creationId xmlns:p14="http://schemas.microsoft.com/office/powerpoint/2010/main" val="230818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fontScale="85000" lnSpcReduction="10000"/>
          </a:bodyPr>
          <a:lstStyle/>
          <a:p>
            <a:pPr lvl="1"/>
            <a:r>
              <a:rPr lang="en-US" dirty="0">
                <a:hlinkClick r:id="rId2"/>
              </a:rPr>
              <a:t>Design of ECG Homecare:12-Lead ECG Acquisition  using Single Channel ECG Device Developed on AD8232 Analog Front End</a:t>
            </a:r>
            <a:endParaRPr lang="en-US" dirty="0">
              <a:hlinkClick r:id="rId3"/>
            </a:endParaRPr>
          </a:p>
          <a:p>
            <a:pPr lvl="1"/>
            <a:r>
              <a:rPr lang="en-US" dirty="0">
                <a:hlinkClick r:id="rId3"/>
              </a:rPr>
              <a:t>Accessing the ECG Data of the Apple Watch and Accomplishing Interoperability Through FHIR (researchgate.net)</a:t>
            </a:r>
            <a:endParaRPr lang="en-US" dirty="0"/>
          </a:p>
          <a:p>
            <a:pPr lvl="1"/>
            <a:r>
              <a:rPr lang="en-US" dirty="0">
                <a:hlinkClick r:id="rId4"/>
              </a:rPr>
              <a:t>Taking an ECG with the ECG app on Apple Watch Series 4, Series 5, or Series 6 - Apple Support (IN)</a:t>
            </a:r>
            <a:endParaRPr lang="en-US" dirty="0">
              <a:hlinkClick r:id="rId5"/>
            </a:endParaRPr>
          </a:p>
          <a:p>
            <a:pPr lvl="1"/>
            <a:r>
              <a:rPr lang="en-US" dirty="0">
                <a:hlinkClick r:id="rId5"/>
              </a:rPr>
              <a:t>CSE 466 Lab 7: Analog Front End for an Electrocardiograph (washington.edu)</a:t>
            </a:r>
            <a:endParaRPr lang="en-US" dirty="0"/>
          </a:p>
          <a:p>
            <a:pPr lvl="1"/>
            <a:r>
              <a:rPr lang="en-US" dirty="0">
                <a:hlinkClick r:id="rId6"/>
              </a:rPr>
              <a:t>CSE466 lectures (washington.edu)</a:t>
            </a:r>
            <a:endParaRPr lang="en-US" dirty="0"/>
          </a:p>
          <a:p>
            <a:pPr lvl="1"/>
            <a:r>
              <a:rPr lang="en-US" dirty="0">
                <a:hlinkClick r:id="rId7"/>
              </a:rPr>
              <a:t>True Unipolar ECG Machine for Wilson Central Terminal Measurements (researchgate.net)</a:t>
            </a:r>
            <a:endParaRPr lang="en-US" dirty="0"/>
          </a:p>
          <a:p>
            <a:pPr lvl="1"/>
            <a:r>
              <a:rPr lang="en-US" dirty="0">
                <a:hlinkClick r:id="rId8"/>
              </a:rPr>
              <a:t>A Novel Wearable Device for Continuous Ambulatory ECG Recording: Proof of Concept and Assessment of Signal Quality (nih.gov)</a:t>
            </a:r>
            <a:endParaRPr lang="en-US" dirty="0"/>
          </a:p>
          <a:p>
            <a:pPr lvl="1"/>
            <a:r>
              <a:rPr lang="en-US" dirty="0">
                <a:hlinkClick r:id="rId9"/>
              </a:rPr>
              <a:t>Electronics | Free Full-Text | Advances of ECG Sensors from Hardware, Software and Format Interoperability Perspectives (mdpi.com)</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a:p>
            <a:pPr lvl="1"/>
            <a:r>
              <a:rPr lang="en-US" dirty="0">
                <a:hlinkClick r:id="rId11"/>
              </a:rPr>
              <a:t>Passive Detection of Atrial Fibrillation Using a Commercially Available Smartwatch | Atrial Fibrillation | JAMA Cardiology | JAMA Network</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267692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fontScale="92500" lnSpcReduction="10000"/>
          </a:bodyPr>
          <a:lstStyle/>
          <a:p>
            <a:pPr algn="just">
              <a:buFont typeface="Wingdings" panose="05000000000000000000" pitchFamily="2" charset="2"/>
              <a:buChar char="q"/>
            </a:pPr>
            <a:r>
              <a:rPr lang="en-US" dirty="0"/>
              <a:t> </a:t>
            </a:r>
            <a:r>
              <a:rPr lang="en-US" b="1" dirty="0"/>
              <a:t>Acquire information </a:t>
            </a:r>
            <a:r>
              <a:rPr lang="en-US" dirty="0"/>
              <a:t>about the ECG and its working</a:t>
            </a:r>
          </a:p>
          <a:p>
            <a:pPr algn="just">
              <a:buFont typeface="Wingdings" panose="05000000000000000000" pitchFamily="2" charset="2"/>
              <a:buChar char="q"/>
            </a:pPr>
            <a:r>
              <a:rPr lang="en-US" dirty="0"/>
              <a:t> Analyze different product in the market (like Apple's ECG watch and Sanket's 12 Lead ECG), and to analyze what </a:t>
            </a:r>
            <a:r>
              <a:rPr lang="en-US" b="1" dirty="0"/>
              <a:t>limitations, constraints </a:t>
            </a:r>
            <a:r>
              <a:rPr lang="en-US" dirty="0"/>
              <a:t>and issues remain and how we may come up with a better solution with some enhancement.</a:t>
            </a:r>
          </a:p>
          <a:p>
            <a:pPr algn="just">
              <a:buFont typeface="Wingdings" panose="05000000000000000000" pitchFamily="2" charset="2"/>
              <a:buChar char="q"/>
            </a:pPr>
            <a:r>
              <a:rPr lang="en-US" b="1" dirty="0"/>
              <a:t>Work on sample dataset, predict variety of diseases related to the heart especially Atrial Fibrillation</a:t>
            </a:r>
          </a:p>
          <a:p>
            <a:pPr algn="just">
              <a:buFont typeface="Wingdings" panose="05000000000000000000" pitchFamily="2" charset="2"/>
              <a:buChar char="q"/>
            </a:pPr>
            <a:r>
              <a:rPr lang="en-US" dirty="0"/>
              <a:t>Develop our portable, noninvasive point-of-care system for monitoring ECG levels </a:t>
            </a:r>
            <a:r>
              <a:rPr lang="en-US" b="1" dirty="0"/>
              <a:t>using micro pattern electrode like Liquid Silicone Rubber Electrode.</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a:bodyPr>
          <a:lstStyle/>
          <a:p>
            <a:pPr>
              <a:buFont typeface="Wingdings" panose="05000000000000000000" pitchFamily="2" charset="2"/>
              <a:buChar char="q"/>
            </a:pPr>
            <a:r>
              <a:rPr lang="en-US" dirty="0">
                <a:cs typeface="Arial" panose="020B0604020202020204" pitchFamily="34" charset="0"/>
              </a:rPr>
              <a:t>Electrocardiogram records electrical signals in heart. Common and painless test to quickly detect heart problems.</a:t>
            </a:r>
          </a:p>
          <a:p>
            <a:pPr>
              <a:buFont typeface="Wingdings" panose="05000000000000000000" pitchFamily="2" charset="2"/>
              <a:buChar char="q"/>
            </a:pPr>
            <a:r>
              <a:rPr lang="en-US" dirty="0">
                <a:cs typeface="Arial" panose="020B0604020202020204" pitchFamily="34" charset="0"/>
              </a:rPr>
              <a:t>Using electrodes, ECG records heart's electrical activity by putting electrodes at various points on the body. </a:t>
            </a:r>
          </a:p>
          <a:p>
            <a:pPr>
              <a:buFont typeface="Wingdings" panose="05000000000000000000" pitchFamily="2" charset="2"/>
              <a:buChar char="q"/>
            </a:pPr>
            <a:r>
              <a:rPr lang="en-US" dirty="0">
                <a:cs typeface="Arial" panose="020B0604020202020204" pitchFamily="34" charset="0"/>
              </a:rPr>
              <a:t>Electrocardiogram can be used to detect:</a:t>
            </a:r>
          </a:p>
          <a:p>
            <a:pPr lvl="1">
              <a:buFont typeface="Wingdings" panose="05000000000000000000" pitchFamily="2" charset="2"/>
              <a:buChar char="q"/>
            </a:pPr>
            <a:r>
              <a:rPr lang="en-US" dirty="0">
                <a:cs typeface="Arial" panose="020B0604020202020204" pitchFamily="34" charset="0"/>
              </a:rPr>
              <a:t>Abnormal heart rhythm (arrhythmias)</a:t>
            </a:r>
          </a:p>
          <a:p>
            <a:pPr lvl="1">
              <a:buFont typeface="Wingdings" panose="05000000000000000000" pitchFamily="2" charset="2"/>
              <a:buChar char="q"/>
            </a:pPr>
            <a:r>
              <a:rPr lang="en-US" dirty="0">
                <a:cs typeface="Arial" panose="020B0604020202020204" pitchFamily="34" charset="0"/>
              </a:rPr>
              <a:t>If blocked or narrowed arteries</a:t>
            </a:r>
          </a:p>
          <a:p>
            <a:pPr lvl="1">
              <a:buFont typeface="Wingdings" panose="05000000000000000000" pitchFamily="2" charset="2"/>
              <a:buChar char="q"/>
            </a:pPr>
            <a:r>
              <a:rPr lang="en-US" dirty="0">
                <a:cs typeface="Arial" panose="020B0604020202020204" pitchFamily="34" charset="0"/>
              </a:rPr>
              <a:t>Proper check on working of pacemaker</a:t>
            </a:r>
          </a:p>
          <a:p>
            <a:pPr>
              <a:buFont typeface="Wingdings" panose="05000000000000000000" pitchFamily="2" charset="2"/>
              <a:buChar char="q"/>
            </a:pPr>
            <a:r>
              <a:rPr lang="en-US" dirty="0">
                <a:cs typeface="Arial" panose="020B0604020202020204" pitchFamily="34" charset="0"/>
              </a:rPr>
              <a:t>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87D7B-F1AF-4362-B5BB-DCD9F69D2CB1}"/>
              </a:ext>
            </a:extLst>
          </p:cNvPr>
          <p:cNvSpPr txBox="1"/>
          <p:nvPr/>
        </p:nvSpPr>
        <p:spPr>
          <a:xfrm>
            <a:off x="8982635" y="5547619"/>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 ECG Recording</a:t>
            </a:r>
            <a:endParaRPr lang="en-US" sz="1400" dirty="0"/>
          </a:p>
        </p:txBody>
      </p:sp>
    </p:spTree>
    <p:extLst>
      <p:ext uri="{BB962C8B-B14F-4D97-AF65-F5344CB8AC3E}">
        <p14:creationId xmlns:p14="http://schemas.microsoft.com/office/powerpoint/2010/main" val="209176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2CBA-4593-4BDD-8DE1-72C5BEE1674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9A7C3AAB-9CDA-4855-BB1B-25108BA47F6B}"/>
              </a:ext>
            </a:extLst>
          </p:cNvPr>
          <p:cNvSpPr>
            <a:spLocks noGrp="1"/>
          </p:cNvSpPr>
          <p:nvPr>
            <p:ph idx="1"/>
          </p:nvPr>
        </p:nvSpPr>
        <p:spPr>
          <a:xfrm>
            <a:off x="573742" y="1845733"/>
            <a:ext cx="6221506" cy="4617820"/>
          </a:xfrm>
        </p:spPr>
        <p:txBody>
          <a:bodyPr>
            <a:normAutofit fontScale="92500" lnSpcReduction="10000"/>
          </a:bodyPr>
          <a:lstStyle/>
          <a:p>
            <a:pPr algn="l" rtl="0" fontAlgn="base">
              <a:buFont typeface="Wingdings" panose="05000000000000000000" pitchFamily="2" charset="2"/>
              <a:buChar char="q"/>
            </a:pPr>
            <a:r>
              <a:rPr lang="en-US" b="0" i="0" u="none" strike="noStrike" dirty="0">
                <a:solidFill>
                  <a:srgbClr val="404040"/>
                </a:solidFill>
                <a:effectLst/>
              </a:rPr>
              <a:t>SA Node to Atria</a:t>
            </a:r>
            <a:r>
              <a:rPr lang="en-US"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Electrical discharge for cardiac cycle starts in special area of right atrium called </a:t>
            </a:r>
            <a:r>
              <a:rPr lang="en-US" sz="1600" b="1" i="0" u="none" strike="noStrike" dirty="0">
                <a:solidFill>
                  <a:srgbClr val="404040"/>
                </a:solidFill>
                <a:effectLst/>
              </a:rPr>
              <a:t>‘sinoatrial (SA) node’</a:t>
            </a:r>
            <a:r>
              <a:rPr lang="en-US" sz="1600" b="0" i="0" dirty="0">
                <a:solidFill>
                  <a:srgbClr val="000000"/>
                </a:solidFill>
                <a:effectLst/>
              </a:rPr>
              <a:t>​</a:t>
            </a:r>
            <a:r>
              <a:rPr lang="en-US" sz="1600" b="0" i="0" u="none" strike="noStrike" dirty="0">
                <a:solidFill>
                  <a:srgbClr val="404040"/>
                </a:solidFill>
                <a:effectLst/>
              </a:rPr>
              <a:t> (natural  pacemaker).</a:t>
            </a:r>
            <a:endParaRPr lang="en-US" sz="1600" b="0" i="0" dirty="0">
              <a:solidFill>
                <a:srgbClr val="000000"/>
              </a:solidFill>
              <a:effectLst/>
            </a:endParaRPr>
          </a:p>
          <a:p>
            <a:pPr lvl="1" fontAlgn="base">
              <a:buFont typeface="Wingdings" panose="05000000000000000000" pitchFamily="2" charset="2"/>
              <a:buChar char="q"/>
            </a:pPr>
            <a:r>
              <a:rPr lang="en-US" sz="1600" b="0" i="0" u="none" strike="noStrike" dirty="0">
                <a:solidFill>
                  <a:srgbClr val="404040"/>
                </a:solidFill>
                <a:effectLst/>
              </a:rPr>
              <a:t>It initiates all heartbeat and determines heart rate. Impulses from SA node spread throughout both internodal atrial pathway via </a:t>
            </a:r>
            <a:r>
              <a:rPr lang="en-US" sz="1600" b="1" i="0" u="none" strike="noStrike" dirty="0">
                <a:solidFill>
                  <a:srgbClr val="404040"/>
                </a:solidFill>
                <a:effectLst/>
              </a:rPr>
              <a:t>atria </a:t>
            </a:r>
            <a:r>
              <a:rPr lang="en-US" sz="1600" b="0" i="0" u="none" strike="noStrike" dirty="0">
                <a:solidFill>
                  <a:srgbClr val="404040"/>
                </a:solidFill>
                <a:effectLst/>
              </a:rPr>
              <a:t>and stimulate them to contract.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Depolarization then spreads through atrial muscle fibers.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AV Node to Bundles</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There is a delay while depolarization spreads through another special area in atrium, ‘atrioventricular (AV) node’. </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Located near </a:t>
            </a:r>
            <a:r>
              <a:rPr lang="en-US" sz="1600" b="1" i="0" u="none" strike="noStrike" dirty="0">
                <a:solidFill>
                  <a:srgbClr val="404040"/>
                </a:solidFill>
                <a:effectLst/>
              </a:rPr>
              <a:t>AV valve</a:t>
            </a:r>
            <a:r>
              <a:rPr lang="en-US" sz="1600" b="0" i="0" u="none" strike="noStrike" dirty="0">
                <a:solidFill>
                  <a:srgbClr val="404040"/>
                </a:solidFill>
                <a:effectLst/>
              </a:rPr>
              <a:t>. Signals passed to </a:t>
            </a:r>
            <a:r>
              <a:rPr lang="en-US" sz="1600" b="1" i="0" u="none" strike="noStrike" dirty="0">
                <a:solidFill>
                  <a:srgbClr val="404040"/>
                </a:solidFill>
                <a:effectLst/>
              </a:rPr>
              <a:t>bundle of His</a:t>
            </a:r>
            <a:r>
              <a:rPr lang="en-US" sz="1600" b="0" i="0" u="none" strike="noStrike" dirty="0">
                <a:solidFill>
                  <a:srgbClr val="404040"/>
                </a:solidFill>
                <a:effectLst/>
              </a:rPr>
              <a: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This bundle is divided into </a:t>
            </a:r>
            <a:r>
              <a:rPr lang="en-US" sz="1600" b="1" i="0" u="none" strike="noStrike" dirty="0">
                <a:solidFill>
                  <a:srgbClr val="404040"/>
                </a:solidFill>
                <a:effectLst/>
              </a:rPr>
              <a:t>right and left bundle</a:t>
            </a:r>
            <a:r>
              <a:rPr lang="en-US" sz="1600" b="0" i="0" u="none" strike="noStrike" dirty="0">
                <a:solidFill>
                  <a:srgbClr val="404040"/>
                </a:solidFill>
                <a:effectLst/>
              </a:rPr>
              <a:t> branches which conduct impulses toward apex of heart.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Bundles to Purkinje fiber</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Signals are then passed onto </a:t>
            </a:r>
            <a:r>
              <a:rPr lang="en-US" sz="1600" b="1" i="0" u="none" strike="noStrike" dirty="0">
                <a:solidFill>
                  <a:srgbClr val="404040"/>
                </a:solidFill>
                <a:effectLst/>
              </a:rPr>
              <a:t>Purkinje fibers</a:t>
            </a:r>
            <a:r>
              <a:rPr lang="en-US" sz="1600" b="0" i="0" u="none" strike="noStrike" dirty="0">
                <a:solidFill>
                  <a:srgbClr val="404040"/>
                </a:solidFill>
                <a:effectLst/>
              </a:rPr>
              <a:t>, turning upward and  spreading throughout ventricular myocardium.</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Repolarization occurs</a:t>
            </a:r>
            <a:r>
              <a:rPr lang="en-US" sz="1800" b="0" i="0" dirty="0">
                <a:solidFill>
                  <a:srgbClr val="000000"/>
                </a:solidFill>
                <a:effectLst/>
              </a:rPr>
              <a:t>​</a:t>
            </a:r>
          </a:p>
        </p:txBody>
      </p:sp>
      <p:pic>
        <p:nvPicPr>
          <p:cNvPr id="8194" name="Picture 2">
            <a:extLst>
              <a:ext uri="{FF2B5EF4-FFF2-40B4-BE49-F238E27FC236}">
                <a16:creationId xmlns:a16="http://schemas.microsoft.com/office/drawing/2014/main" id="{6391497E-5F91-4773-B207-2B0CC31636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6611" y="2348753"/>
            <a:ext cx="4973169" cy="289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6F8B35-F89E-441A-B35C-E53DADD940F2}"/>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Path Tracing of an ECG</a:t>
            </a:r>
          </a:p>
          <a:p>
            <a:pPr algn="ctr"/>
            <a:r>
              <a:rPr lang="en-US" sz="1400" dirty="0">
                <a:latin typeface="Times New Roman" panose="02020603050405020304" pitchFamily="18" charset="0"/>
              </a:rPr>
              <a:t>Source: sciencedirect.com</a:t>
            </a:r>
            <a:endParaRPr lang="en-US" sz="1400" dirty="0"/>
          </a:p>
        </p:txBody>
      </p:sp>
    </p:spTree>
    <p:extLst>
      <p:ext uri="{BB962C8B-B14F-4D97-AF65-F5344CB8AC3E}">
        <p14:creationId xmlns:p14="http://schemas.microsoft.com/office/powerpoint/2010/main" val="390737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944875" y="1782978"/>
            <a:ext cx="6594438" cy="4725663"/>
          </a:xfrm>
        </p:spPr>
        <p:txBody>
          <a:bodyPr>
            <a:noAutofit/>
          </a:bodyPr>
          <a:lstStyle/>
          <a:p>
            <a:pPr>
              <a:buFont typeface="Wingdings" panose="05000000000000000000" pitchFamily="2" charset="2"/>
              <a:buChar char="q"/>
            </a:pPr>
            <a:r>
              <a:rPr lang="en-US" sz="1600" dirty="0">
                <a:effectLst/>
                <a:ea typeface="Batang" panose="02030600000101010101" pitchFamily="18" charset="-127"/>
              </a:rPr>
              <a:t>ECG waves and intervals are classified as </a:t>
            </a:r>
          </a:p>
          <a:p>
            <a:pPr lvl="1">
              <a:buFont typeface="Wingdings" panose="05000000000000000000" pitchFamily="2" charset="2"/>
              <a:buChar char="q"/>
            </a:pPr>
            <a:r>
              <a:rPr lang="en-US" sz="1600" dirty="0">
                <a:effectLst/>
                <a:ea typeface="Batang" panose="02030600000101010101" pitchFamily="18" charset="-127"/>
              </a:rPr>
              <a:t>P-wave and PR interval </a:t>
            </a:r>
          </a:p>
          <a:p>
            <a:pPr lvl="2">
              <a:buFont typeface="Wingdings" panose="05000000000000000000" pitchFamily="2" charset="2"/>
              <a:buChar char="q"/>
            </a:pPr>
            <a:r>
              <a:rPr lang="en-US" dirty="0">
                <a:effectLst/>
                <a:ea typeface="Batang" panose="02030600000101010101" pitchFamily="18" charset="-127"/>
              </a:rPr>
              <a:t>P wave is indicative of atrial depolarization (activation). </a:t>
            </a:r>
          </a:p>
          <a:p>
            <a:pPr lvl="2">
              <a:buFont typeface="Wingdings" panose="05000000000000000000" pitchFamily="2" charset="2"/>
              <a:buChar char="q"/>
            </a:pPr>
            <a:r>
              <a:rPr lang="en-US" dirty="0">
                <a:effectLst/>
                <a:ea typeface="Batang" panose="02030600000101010101" pitchFamily="18" charset="-127"/>
              </a:rPr>
              <a:t>PR interval is time period between P-wave and QRS complex, used to assess normality of impulse conduction from atria to ventricles. </a:t>
            </a:r>
          </a:p>
          <a:p>
            <a:pPr lvl="1">
              <a:buFont typeface="Wingdings" panose="05000000000000000000" pitchFamily="2" charset="2"/>
              <a:buChar char="q"/>
            </a:pPr>
            <a:r>
              <a:rPr lang="en-US" sz="1600" dirty="0">
                <a:effectLst/>
                <a:ea typeface="Batang" panose="02030600000101010101" pitchFamily="18" charset="-127"/>
              </a:rPr>
              <a:t>QRS Complex</a:t>
            </a:r>
          </a:p>
          <a:p>
            <a:pPr lvl="2">
              <a:buFont typeface="Wingdings" panose="05000000000000000000" pitchFamily="2" charset="2"/>
              <a:buChar char="q"/>
            </a:pPr>
            <a:r>
              <a:rPr lang="en-US" dirty="0">
                <a:effectLst/>
                <a:ea typeface="Batang" panose="02030600000101010101" pitchFamily="18" charset="-127"/>
              </a:rPr>
              <a:t>It shows ventricles depolarizing and reflection of left ventricular depolarization because electrical vector generated by left ventricle that is bigger than electrical vector generated by right ventricle. </a:t>
            </a:r>
          </a:p>
          <a:p>
            <a:pPr lvl="1">
              <a:buFont typeface="Wingdings" panose="05000000000000000000" pitchFamily="2" charset="2"/>
              <a:buChar char="q"/>
            </a:pPr>
            <a:r>
              <a:rPr lang="en-US" sz="1600" dirty="0">
                <a:effectLst/>
                <a:ea typeface="Batang" panose="02030600000101010101" pitchFamily="18" charset="-127"/>
              </a:rPr>
              <a:t>J-wave and ST segmen</a:t>
            </a:r>
            <a:r>
              <a:rPr lang="en-US" sz="1600" dirty="0">
                <a:ea typeface="Batang" panose="02030600000101010101" pitchFamily="18" charset="-127"/>
              </a:rPr>
              <a:t>t</a:t>
            </a:r>
          </a:p>
          <a:p>
            <a:pPr lvl="2">
              <a:buFont typeface="Wingdings" panose="05000000000000000000" pitchFamily="2" charset="2"/>
              <a:buChar char="q"/>
            </a:pPr>
            <a:r>
              <a:rPr lang="en-US" dirty="0">
                <a:effectLst/>
                <a:ea typeface="Batang" panose="02030600000101010101" pitchFamily="18" charset="-127"/>
              </a:rPr>
              <a:t>ST segment is particularly relevant in acute myocardial ischemia because ischemia results in deviation. </a:t>
            </a:r>
          </a:p>
          <a:p>
            <a:pPr lvl="2">
              <a:buFont typeface="Wingdings" panose="05000000000000000000" pitchFamily="2" charset="2"/>
              <a:buChar char="q"/>
            </a:pPr>
            <a:r>
              <a:rPr lang="en-US" dirty="0">
                <a:effectLst/>
                <a:ea typeface="Batang" panose="02030600000101010101" pitchFamily="18" charset="-127"/>
              </a:rPr>
              <a:t>J point denotes commencement of ST segment. </a:t>
            </a:r>
          </a:p>
          <a:p>
            <a:pPr lvl="1">
              <a:buFont typeface="Wingdings" panose="05000000000000000000" pitchFamily="2" charset="2"/>
              <a:buChar char="q"/>
            </a:pPr>
            <a:r>
              <a:rPr lang="en-US" sz="1600" dirty="0">
                <a:effectLst/>
                <a:ea typeface="Batang" panose="02030600000101010101" pitchFamily="18" charset="-127"/>
              </a:rPr>
              <a:t>T-wave and U-wave</a:t>
            </a:r>
          </a:p>
          <a:p>
            <a:pPr lvl="2">
              <a:buFont typeface="Wingdings" panose="05000000000000000000" pitchFamily="2" charset="2"/>
              <a:buChar char="q"/>
            </a:pPr>
            <a:r>
              <a:rPr lang="en-US" dirty="0">
                <a:effectLst/>
                <a:ea typeface="Batang" panose="02030600000101010101" pitchFamily="18" charset="-127"/>
              </a:rPr>
              <a:t>T-wave indicates contractile cells' rapid repolarization and occur under wide variety of situations. </a:t>
            </a:r>
          </a:p>
          <a:p>
            <a:pPr lvl="2">
              <a:buFont typeface="Wingdings" panose="05000000000000000000" pitchFamily="2" charset="2"/>
              <a:buChar char="q"/>
            </a:pPr>
            <a:r>
              <a:rPr lang="en-US" dirty="0">
                <a:effectLst/>
                <a:ea typeface="Batang" panose="02030600000101010101" pitchFamily="18" charset="-127"/>
              </a:rPr>
              <a:t>U-wave is +</a:t>
            </a:r>
            <a:r>
              <a:rPr lang="en-US" dirty="0" err="1">
                <a:effectLst/>
                <a:ea typeface="Batang" panose="02030600000101010101" pitchFamily="18" charset="-127"/>
              </a:rPr>
              <a:t>ve</a:t>
            </a:r>
            <a:r>
              <a:rPr lang="en-US" dirty="0">
                <a:effectLst/>
                <a:ea typeface="Batang" panose="02030600000101010101" pitchFamily="18" charset="-127"/>
              </a:rPr>
              <a:t> wave that occurs immediately following T-wave, about ¼th that of T-wave. </a:t>
            </a:r>
            <a:endParaRPr lang="en-US" dirty="0"/>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2277034"/>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ECG wave segments</a:t>
            </a:r>
          </a:p>
          <a:p>
            <a:pPr algn="ctr"/>
            <a:r>
              <a:rPr lang="en-US" sz="1400" dirty="0">
                <a:latin typeface="Calibri" panose="020F0502020204030204" pitchFamily="34" charset="0"/>
                <a:ea typeface="Batang" panose="02030600000101010101" pitchFamily="18" charset="-127"/>
                <a:cs typeface="Times New Roman" panose="02020603050405020304" pitchFamily="18" charset="0"/>
              </a:rPr>
              <a:t>Source: ecgwaves.com</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3C833-416C-4722-A6FD-F7CE91FDC9C2}"/>
              </a:ext>
            </a:extLst>
          </p:cNvPr>
          <p:cNvSpPr>
            <a:spLocks noGrp="1"/>
          </p:cNvSpPr>
          <p:nvPr>
            <p:ph idx="1"/>
          </p:nvPr>
        </p:nvSpPr>
        <p:spPr>
          <a:xfrm>
            <a:off x="1097280" y="1845733"/>
            <a:ext cx="7177143" cy="4492313"/>
          </a:xfrm>
        </p:spPr>
        <p:txBody>
          <a:bodyPr>
            <a:normAutofit/>
          </a:bodyPr>
          <a:lstStyle/>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To take ECG with 12 leads, electrodes are placed over body</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Uses only </a:t>
            </a:r>
            <a:r>
              <a:rPr lang="en-US" sz="1600" b="1" i="0" u="none" strike="noStrike" dirty="0">
                <a:solidFill>
                  <a:srgbClr val="404040"/>
                </a:solidFill>
                <a:effectLst/>
                <a:cs typeface="Arial" panose="020B0604020202020204" pitchFamily="34" charset="0"/>
              </a:rPr>
              <a:t>10 electrodes,</a:t>
            </a:r>
            <a:r>
              <a:rPr lang="en-US" sz="1600" b="0" i="0" u="none" strike="noStrike" dirty="0">
                <a:solidFill>
                  <a:srgbClr val="404040"/>
                </a:solidFill>
                <a:effectLst/>
                <a:cs typeface="Arial" panose="020B0604020202020204" pitchFamily="34" charset="0"/>
              </a:rPr>
              <a:t> some electrodes are part of two pairs and provide two leads.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Electrodes typically are self-adhesive pads with conducting gel in center. Electrodes snap onto cables connected to electrocardiograph or heart monitor.</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202124"/>
                </a:solidFill>
                <a:effectLst/>
                <a:cs typeface="Arial" panose="020B0604020202020204" pitchFamily="34" charset="0"/>
              </a:rPr>
              <a:t>E.C.G Gel improves conductivity between skin and heart rate monitor electrodes.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Unipolar Leads (single conductor 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Augmented Limb Leads (</a:t>
            </a:r>
            <a:r>
              <a:rPr lang="en-US" sz="1600" b="0" i="0" u="none" strike="noStrike" dirty="0" err="1">
                <a:solidFill>
                  <a:srgbClr val="404040"/>
                </a:solidFill>
                <a:effectLst/>
                <a:cs typeface="Arial" panose="020B0604020202020204" pitchFamily="34" charset="0"/>
              </a:rPr>
              <a:t>aVL</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aVF</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aVR</a:t>
            </a:r>
            <a:r>
              <a:rPr lang="en-US" sz="1600" b="0" i="0" u="none" strike="noStrike" dirty="0">
                <a:solidFill>
                  <a:srgbClr val="404040"/>
                </a:solidFill>
                <a:effectLst/>
                <a:cs typeface="Arial" panose="020B0604020202020204" pitchFamily="34" charset="0"/>
              </a:rPr>
              <a:t>) one limb is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and other two as zero.</a:t>
            </a:r>
          </a:p>
          <a:p>
            <a:pPr lvl="1" fontAlgn="base">
              <a:buFont typeface="Wingdings" panose="05000000000000000000" pitchFamily="2" charset="2"/>
              <a:buChar char="q"/>
            </a:pPr>
            <a:r>
              <a:rPr lang="en-US" sz="1600" dirty="0">
                <a:solidFill>
                  <a:srgbClr val="404040"/>
                </a:solidFill>
                <a:cs typeface="Arial" panose="020B0604020202020204" pitchFamily="34" charset="0"/>
              </a:rPr>
              <a:t>Chest Leads </a:t>
            </a:r>
            <a:r>
              <a:rPr lang="en-US" sz="1600" b="0" i="0" u="none" strike="noStrike" dirty="0">
                <a:solidFill>
                  <a:srgbClr val="404040"/>
                </a:solidFill>
                <a:effectLst/>
                <a:cs typeface="Arial" panose="020B0604020202020204" pitchFamily="34" charset="0"/>
              </a:rPr>
              <a:t>are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poles</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Bipolar Leads (2 separate conductors within a single-lead)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Leads I, II, and III measure electrical potential between 2 of the 3 limb electrodes:</a:t>
            </a:r>
            <a:r>
              <a:rPr lang="en-US" sz="1600" b="0" i="0" dirty="0">
                <a:solidFill>
                  <a:srgbClr val="000000"/>
                </a:solidFill>
                <a:effectLst/>
                <a:cs typeface="Arial" panose="020B0604020202020204" pitchFamily="34" charset="0"/>
              </a:rPr>
              <a:t>​</a:t>
            </a:r>
          </a:p>
        </p:txBody>
      </p:sp>
      <p:sp>
        <p:nvSpPr>
          <p:cNvPr id="7" name="Title 6">
            <a:extLst>
              <a:ext uri="{FF2B5EF4-FFF2-40B4-BE49-F238E27FC236}">
                <a16:creationId xmlns:a16="http://schemas.microsoft.com/office/drawing/2014/main" id="{C89FBED3-940B-4265-B694-0FEED157919C}"/>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pic>
        <p:nvPicPr>
          <p:cNvPr id="9220" name="Picture 4">
            <a:extLst>
              <a:ext uri="{FF2B5EF4-FFF2-40B4-BE49-F238E27FC236}">
                <a16:creationId xmlns:a16="http://schemas.microsoft.com/office/drawing/2014/main" id="{864F0DF8-61E3-4D80-BE01-CFE6E5316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6" r="16765" b="4642"/>
          <a:stretch/>
        </p:blipFill>
        <p:spPr bwMode="auto">
          <a:xfrm>
            <a:off x="8274423" y="1994218"/>
            <a:ext cx="3460376" cy="3553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38A393-D232-401F-A0B3-D5DBE9EB7149}"/>
              </a:ext>
            </a:extLst>
          </p:cNvPr>
          <p:cNvSpPr txBox="1"/>
          <p:nvPr/>
        </p:nvSpPr>
        <p:spPr>
          <a:xfrm>
            <a:off x="8982635" y="5547619"/>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12 Leads ECG electrode placement</a:t>
            </a:r>
          </a:p>
          <a:p>
            <a:pPr algn="ctr"/>
            <a:r>
              <a:rPr lang="en-US" sz="1200" dirty="0" err="1">
                <a:latin typeface="Times New Roman" panose="02020603050405020304" pitchFamily="18" charset="0"/>
              </a:rPr>
              <a:t>Source:aimcardio.com</a:t>
            </a:r>
            <a:endParaRPr lang="en-US" sz="1200" dirty="0"/>
          </a:p>
        </p:txBody>
      </p:sp>
    </p:spTree>
    <p:extLst>
      <p:ext uri="{BB962C8B-B14F-4D97-AF65-F5344CB8AC3E}">
        <p14:creationId xmlns:p14="http://schemas.microsoft.com/office/powerpoint/2010/main" val="358013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104D-BA12-42E1-BD75-C8A5EA30B662}"/>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24E499AF-E15B-4C56-B5D9-0A18A9BFEF05}"/>
              </a:ext>
            </a:extLst>
          </p:cNvPr>
          <p:cNvSpPr>
            <a:spLocks noGrp="1"/>
          </p:cNvSpPr>
          <p:nvPr>
            <p:ph idx="1"/>
          </p:nvPr>
        </p:nvSpPr>
        <p:spPr/>
        <p:txBody>
          <a:bodyPr/>
          <a:lstStyle/>
          <a:p>
            <a:pPr>
              <a:buFont typeface="Wingdings" panose="05000000000000000000" pitchFamily="2" charset="2"/>
              <a:buChar char="q"/>
            </a:pPr>
            <a:r>
              <a:rPr lang="en-US" sz="1800" dirty="0">
                <a:effectLst/>
                <a:ea typeface="Times New Roman" panose="02020603050405020304" pitchFamily="18" charset="0"/>
              </a:rPr>
              <a:t>Muscular walls in each chamber of heart contract in a coordinated sequence</a:t>
            </a:r>
          </a:p>
          <a:p>
            <a:pPr>
              <a:buFont typeface="Wingdings" panose="05000000000000000000" pitchFamily="2" charset="2"/>
              <a:buChar char="q"/>
            </a:pPr>
            <a:r>
              <a:rPr lang="en-US" sz="1800" dirty="0">
                <a:effectLst/>
                <a:ea typeface="Batang" panose="02030600000101010101" pitchFamily="18" charset="-127"/>
              </a:rPr>
              <a:t>When an individual's heart rhythm is aberrant, this is called abnormal cardiac rhythms. It occurs when an individual's heart electrical system malfunctions or fails to perform properly. </a:t>
            </a:r>
          </a:p>
          <a:p>
            <a:pPr>
              <a:buFont typeface="Wingdings" panose="05000000000000000000" pitchFamily="2" charset="2"/>
              <a:buChar char="q"/>
            </a:pPr>
            <a:r>
              <a:rPr lang="en-US" sz="1800" dirty="0">
                <a:effectLst/>
                <a:ea typeface="Batang" panose="02030600000101010101" pitchFamily="18" charset="-127"/>
              </a:rPr>
              <a:t>Arrhythmias caused by irritable cardiac cells, blocked signals, aberrant routes, medications and stimulants, and coronary arteries spasms. </a:t>
            </a:r>
          </a:p>
          <a:p>
            <a:pPr>
              <a:buFont typeface="Wingdings" panose="05000000000000000000" pitchFamily="2" charset="2"/>
              <a:buChar char="q"/>
            </a:pPr>
            <a:r>
              <a:rPr lang="en-US" sz="1800" dirty="0">
                <a:effectLst/>
                <a:ea typeface="Times New Roman" panose="02020603050405020304" pitchFamily="18" charset="0"/>
              </a:rPr>
              <a:t>When heart rate is excessively rapid (tachycardia) or sluggish (bradycardia) that cardiac rhythm is considered abnormal.</a:t>
            </a:r>
          </a:p>
          <a:p>
            <a:pPr>
              <a:buFont typeface="Wingdings" panose="05000000000000000000" pitchFamily="2" charset="2"/>
              <a:buChar char="q"/>
            </a:pPr>
            <a:r>
              <a:rPr lang="en-US" sz="2000" dirty="0">
                <a:effectLst/>
                <a:ea typeface="Times New Roman" panose="02020603050405020304" pitchFamily="18" charset="0"/>
              </a:rPr>
              <a:t>People are unaware of irregular cardiac rhythms, they frequently only feel their repercussions, such as weakness or fainting.</a:t>
            </a:r>
            <a:endParaRPr lang="en-US" dirty="0"/>
          </a:p>
        </p:txBody>
      </p:sp>
    </p:spTree>
    <p:extLst>
      <p:ext uri="{BB962C8B-B14F-4D97-AF65-F5344CB8AC3E}">
        <p14:creationId xmlns:p14="http://schemas.microsoft.com/office/powerpoint/2010/main" val="314010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39"/>
            <a:chOff x="5683623" y="2245538"/>
            <a:chExt cx="2232025" cy="2272846"/>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291640" y="4044366"/>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097280" y="1833441"/>
            <a:ext cx="6885379" cy="3947767"/>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84414AA1-BDA5-4D9D-B1ED-58C71B6610FE}"/>
              </a:ext>
            </a:extLst>
          </p:cNvPr>
          <p:cNvSpPr txBox="1"/>
          <p:nvPr/>
        </p:nvSpPr>
        <p:spPr>
          <a:xfrm>
            <a:off x="3164541" y="5743851"/>
            <a:ext cx="3149461"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Sample ECG Recording</a:t>
            </a:r>
          </a:p>
          <a:p>
            <a:r>
              <a:rPr lang="en-US" sz="1400" dirty="0">
                <a:latin typeface="Times New Roman" panose="02020603050405020304" pitchFamily="18" charset="0"/>
              </a:rPr>
              <a:t>Source: oxfordmedicaleducation.com</a:t>
            </a:r>
            <a:endParaRPr lang="en-US" sz="1400" dirty="0"/>
          </a:p>
        </p:txBody>
      </p:sp>
    </p:spTree>
    <p:extLst>
      <p:ext uri="{BB962C8B-B14F-4D97-AF65-F5344CB8AC3E}">
        <p14:creationId xmlns:p14="http://schemas.microsoft.com/office/powerpoint/2010/main" val="26587376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2.xml><?xml version="1.0" encoding="utf-8"?>
<ds:datastoreItem xmlns:ds="http://schemas.openxmlformats.org/officeDocument/2006/customXml" ds:itemID="{58857166-9850-4BB3-B2AB-728AA6A4BEFC}">
  <ds:schemaRef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70c63588-d9ff-411b-98aa-854f99d2ab7d"/>
    <ds:schemaRef ds:uri="http://purl.org/dc/terms/"/>
    <ds:schemaRef ds:uri="d8a21f71-c3b1-4693-8072-d8ca6ebe477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2163</TotalTime>
  <Words>2300</Words>
  <Application>Microsoft Office PowerPoint</Application>
  <PresentationFormat>Widescreen</PresentationFormat>
  <Paragraphs>314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Times New Roman</vt:lpstr>
      <vt:lpstr>Wingdings</vt:lpstr>
      <vt:lpstr>Retrospect</vt:lpstr>
      <vt:lpstr>PowerPoint Presentation</vt:lpstr>
      <vt:lpstr>Content</vt:lpstr>
      <vt:lpstr>Objective</vt:lpstr>
      <vt:lpstr> Electrocardiogram (ECG)</vt:lpstr>
      <vt:lpstr> Electrocardiogram (ECG)</vt:lpstr>
      <vt:lpstr> Electrocardiogram (ECG)</vt:lpstr>
      <vt:lpstr> Electrocardiogram (ECG)</vt:lpstr>
      <vt:lpstr> Electrocardiogram (ECG)</vt:lpstr>
      <vt:lpstr> Electrocardiogram (ECG)</vt:lpstr>
      <vt:lpstr>Working Principle</vt:lpstr>
      <vt:lpstr> Case Study (Sanket’s 12 Lead ECG)</vt:lpstr>
      <vt:lpstr> Case Study (Sanket’s 12 Lead ECG)</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RAJ</dc:creator>
  <cp:lastModifiedBy>SHUBHAM KUMAR GUPTA</cp:lastModifiedBy>
  <cp:revision>53</cp:revision>
  <dcterms:created xsi:type="dcterms:W3CDTF">2020-12-04T16:33:17Z</dcterms:created>
  <dcterms:modified xsi:type="dcterms:W3CDTF">2021-11-23T13:16:09Z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